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34"/>
  </p:notesMasterIdLst>
  <p:handoutMasterIdLst>
    <p:handoutMasterId r:id="rId35"/>
  </p:handoutMasterIdLst>
  <p:sldIdLst>
    <p:sldId id="383" r:id="rId3"/>
    <p:sldId id="256" r:id="rId4"/>
    <p:sldId id="257" r:id="rId5"/>
    <p:sldId id="352" r:id="rId6"/>
    <p:sldId id="351" r:id="rId7"/>
    <p:sldId id="355" r:id="rId8"/>
    <p:sldId id="279" r:id="rId9"/>
    <p:sldId id="282" r:id="rId10"/>
    <p:sldId id="376" r:id="rId11"/>
    <p:sldId id="372" r:id="rId12"/>
    <p:sldId id="377" r:id="rId13"/>
    <p:sldId id="378" r:id="rId14"/>
    <p:sldId id="358" r:id="rId15"/>
    <p:sldId id="379" r:id="rId16"/>
    <p:sldId id="341" r:id="rId17"/>
    <p:sldId id="339" r:id="rId18"/>
    <p:sldId id="359" r:id="rId19"/>
    <p:sldId id="360" r:id="rId20"/>
    <p:sldId id="340" r:id="rId21"/>
    <p:sldId id="313" r:id="rId22"/>
    <p:sldId id="366" r:id="rId23"/>
    <p:sldId id="367" r:id="rId24"/>
    <p:sldId id="368" r:id="rId25"/>
    <p:sldId id="369" r:id="rId26"/>
    <p:sldId id="370" r:id="rId27"/>
    <p:sldId id="371" r:id="rId28"/>
    <p:sldId id="344" r:id="rId29"/>
    <p:sldId id="353" r:id="rId30"/>
    <p:sldId id="354" r:id="rId31"/>
    <p:sldId id="361" r:id="rId32"/>
    <p:sldId id="381" r:id="rId33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0000FF"/>
    <a:srgbClr val="CC9900"/>
    <a:srgbClr val="FF9900"/>
    <a:srgbClr val="FFCC00"/>
    <a:srgbClr val="FFFF66"/>
    <a:srgbClr val="009900"/>
    <a:srgbClr val="669900"/>
    <a:srgbClr val="9933FF"/>
    <a:srgbClr val="CC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1013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81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22A238-21FC-4A67-B787-A5412F78023C}" type="datetimeFigureOut">
              <a:rPr lang="en-US" smtClean="0"/>
              <a:t>6/14/2012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21A0AA-4E1E-4DAF-A5CF-2F2CAC4CFA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5877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0943672A-9448-4BF8-8C4E-921499C3C5AF}" type="datetimeFigureOut">
              <a:rPr lang="en-US" smtClean="0"/>
              <a:t>6/14/2012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F27FC6A2-36C6-422D-9493-13D91ECD5A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94028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57066" indent="-291179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64717" indent="-232943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30604" indent="-232943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96491" indent="-232943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6B703709-A923-4912-8104-E958C5E8B7D0}" type="slidenum">
              <a:rPr lang="en-US" sz="1000">
                <a:solidFill>
                  <a:prstClr val="black"/>
                </a:solidFill>
              </a:rPr>
              <a:pPr/>
              <a:t>1</a:t>
            </a:fld>
            <a:endParaRPr lang="en-US" sz="1000">
              <a:solidFill>
                <a:prstClr val="black"/>
              </a:solidFill>
            </a:endParaRPr>
          </a:p>
        </p:txBody>
      </p:sp>
      <p:sp>
        <p:nvSpPr>
          <p:cNvPr id="5123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1176515" y="703686"/>
            <a:ext cx="4657372" cy="3473238"/>
          </a:xfrm>
          <a:ln cap="flat"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a-DK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B9F11-4F17-4022-B475-596B485FF41A}" type="datetimeFigureOut">
              <a:rPr lang="en-US" smtClean="0"/>
              <a:t>6/14/2012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ABB70-0A37-4BFE-ACE2-E1D0C6B702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40992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B9F11-4F17-4022-B475-596B485FF41A}" type="datetimeFigureOut">
              <a:rPr lang="en-US" smtClean="0"/>
              <a:t>6/14/2012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ABB70-0A37-4BFE-ACE2-E1D0C6B702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6970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B9F11-4F17-4022-B475-596B485FF41A}" type="datetimeFigureOut">
              <a:rPr lang="en-US" smtClean="0"/>
              <a:t>6/14/2012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ABB70-0A37-4BFE-ACE2-E1D0C6B702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9763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B9F11-4F17-4022-B475-596B485FF41A}" type="datetimeFigureOut">
              <a:rPr lang="en-US" smtClean="0"/>
              <a:t>6/14/2012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ABB70-0A37-4BFE-ACE2-E1D0C6B702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77648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B9F11-4F17-4022-B475-596B485FF41A}" type="datetimeFigureOut">
              <a:rPr lang="en-US" smtClean="0"/>
              <a:t>6/14/2012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ABB70-0A37-4BFE-ACE2-E1D0C6B702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88460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B9F11-4F17-4022-B475-596B485FF41A}" type="datetimeFigureOut">
              <a:rPr lang="en-US" smtClean="0"/>
              <a:t>6/14/2012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ABB70-0A37-4BFE-ACE2-E1D0C6B702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41300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B9F11-4F17-4022-B475-596B485FF41A}" type="datetimeFigureOut">
              <a:rPr lang="en-US" smtClean="0"/>
              <a:t>6/14/2012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ABB70-0A37-4BFE-ACE2-E1D0C6B702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14173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B9F11-4F17-4022-B475-596B485FF41A}" type="datetimeFigureOut">
              <a:rPr lang="en-US" smtClean="0"/>
              <a:t>6/14/2012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ABB70-0A37-4BFE-ACE2-E1D0C6B702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10476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B9F11-4F17-4022-B475-596B485FF41A}" type="datetimeFigureOut">
              <a:rPr lang="en-US" smtClean="0"/>
              <a:t>6/14/2012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ABB70-0A37-4BFE-ACE2-E1D0C6B702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74638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B9F11-4F17-4022-B475-596B485FF41A}" type="datetimeFigureOut">
              <a:rPr lang="en-US" smtClean="0"/>
              <a:t>6/14/2012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ABB70-0A37-4BFE-ACE2-E1D0C6B702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72613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B9F11-4F17-4022-B475-596B485FF41A}" type="datetimeFigureOut">
              <a:rPr lang="en-US" smtClean="0"/>
              <a:t>6/14/2012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ABB70-0A37-4BFE-ACE2-E1D0C6B702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24626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938"/>
            <a:ext cx="91440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9333" name="Rectangle 5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9334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>
                <a:latin typeface="Tahoma" pitchFamily="34" charset="0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>
                <a:latin typeface="Tahoma" pitchFamily="34" charset="0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02347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a-D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019400-CC71-4236-8C69-3274ADAB4FB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92443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da-D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1F4F39-6B0E-4094-9B76-98BE393B09E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73229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a-DK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295400"/>
            <a:ext cx="3810000" cy="4800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95400"/>
            <a:ext cx="3810000" cy="4800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283E64-C364-4BE6-91A1-8C298153C0B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7743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da-D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A8D8CB-9744-4A75-A4A5-CBC6C2B49C5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501248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a-DK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8A9901-9CC8-4BE7-A920-428DD48567A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28355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1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0795DC-98E0-4B2E-92A0-6BC409C6575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423604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da-D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79FA16-C39B-4157-BFB7-F65B1FE59FD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073340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da-DK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a-DK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25CA1C-F795-413D-8392-EA31374AFA2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257761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a-D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3C8DE2-95BE-4BA1-BFCD-F1D0D4B97D1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982220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3700" y="228600"/>
            <a:ext cx="217170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da-D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228600"/>
            <a:ext cx="63627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1A2ED8-C57A-4220-AE9D-D566340329E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77946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3B9F11-4F17-4022-B475-596B485FF41A}" type="datetimeFigureOut">
              <a:rPr lang="en-US" smtClean="0"/>
              <a:t>6/14/2012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8ABB70-0A37-4BFE-ACE2-E1D0C6B702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4919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4"/>
          <p:cNvSpPr>
            <a:spLocks noChangeArrowheads="1"/>
          </p:cNvSpPr>
          <p:nvPr userDrawn="1"/>
        </p:nvSpPr>
        <p:spPr bwMode="auto">
          <a:xfrm>
            <a:off x="0" y="0"/>
            <a:ext cx="9144000" cy="1371600"/>
          </a:xfrm>
          <a:prstGeom prst="rect">
            <a:avLst/>
          </a:prstGeom>
          <a:gradFill rotWithShape="1">
            <a:gsLst>
              <a:gs pos="0">
                <a:srgbClr val="D4E5F2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da-DK" sz="2400" smtClean="0">
              <a:solidFill>
                <a:srgbClr val="000000"/>
              </a:solidFill>
            </a:endParaRPr>
          </a:p>
        </p:txBody>
      </p:sp>
      <p:sp>
        <p:nvSpPr>
          <p:cNvPr id="1027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295400"/>
            <a:ext cx="777240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50A1700-5490-4666-8221-28E6A0DB9ABF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1031" name="Rectangle 13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228600"/>
            <a:ext cx="86868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138389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100000"/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wmf"/><Relationship Id="rId3" Type="http://schemas.openxmlformats.org/officeDocument/2006/relationships/image" Target="../media/image4.wmf"/><Relationship Id="rId7" Type="http://schemas.openxmlformats.org/officeDocument/2006/relationships/image" Target="../media/image8.w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wmf"/><Relationship Id="rId5" Type="http://schemas.openxmlformats.org/officeDocument/2006/relationships/image" Target="../media/image6.wmf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7" Type="http://schemas.openxmlformats.org/officeDocument/2006/relationships/image" Target="../media/image15.wmf"/><Relationship Id="rId2" Type="http://schemas.openxmlformats.org/officeDocument/2006/relationships/image" Target="../media/image10.w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gif"/><Relationship Id="rId5" Type="http://schemas.openxmlformats.org/officeDocument/2006/relationships/image" Target="../media/image13.wmf"/><Relationship Id="rId4" Type="http://schemas.openxmlformats.org/officeDocument/2006/relationships/image" Target="../media/image12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5" Type="http://schemas.microsoft.com/office/2007/relationships/hdphoto" Target="../media/hdphoto2.wdp"/><Relationship Id="rId4" Type="http://schemas.openxmlformats.org/officeDocument/2006/relationships/image" Target="../media/image30.jpeg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D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0" y="1371600"/>
            <a:ext cx="9144000" cy="5486400"/>
          </a:xfrm>
        </p:spPr>
        <p:txBody>
          <a:bodyPr/>
          <a:lstStyle/>
          <a:p>
            <a:pPr>
              <a:lnSpc>
                <a:spcPts val="3300"/>
              </a:lnSpc>
              <a:defRPr/>
            </a:pP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Insights into Developing and Teaching an Academic Undergraduate Brewing Science Course at </a:t>
            </a:r>
          </a:p>
          <a:p>
            <a:pPr>
              <a:lnSpc>
                <a:spcPts val="3300"/>
              </a:lnSpc>
              <a:defRPr/>
            </a:pP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Colorado State University</a:t>
            </a:r>
          </a:p>
          <a:p>
            <a:pPr>
              <a:lnSpc>
                <a:spcPts val="3300"/>
              </a:lnSpc>
              <a:defRPr/>
            </a:pPr>
            <a:endParaRPr lang="en-US" b="1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ts val="3300"/>
              </a:lnSpc>
              <a:defRPr/>
            </a:pPr>
            <a:r>
              <a:rPr lang="en-US" b="1" dirty="0">
                <a:latin typeface="Arial" pitchFamily="34" charset="0"/>
                <a:cs typeface="Arial" pitchFamily="34" charset="0"/>
              </a:rPr>
              <a:t>John (Jack) S. </a:t>
            </a:r>
            <a:r>
              <a:rPr lang="en-US" b="1" dirty="0" err="1">
                <a:latin typeface="Arial" pitchFamily="34" charset="0"/>
                <a:cs typeface="Arial" pitchFamily="34" charset="0"/>
              </a:rPr>
              <a:t>Avens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, Ph.D.</a:t>
            </a:r>
          </a:p>
          <a:p>
            <a:pPr>
              <a:lnSpc>
                <a:spcPts val="3300"/>
              </a:lnSpc>
              <a:defRPr/>
            </a:pPr>
            <a:r>
              <a:rPr lang="en-US" dirty="0"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Professor</a:t>
            </a:r>
          </a:p>
          <a:p>
            <a:pPr>
              <a:lnSpc>
                <a:spcPts val="3300"/>
              </a:lnSpc>
              <a:defRPr/>
            </a:pPr>
            <a:r>
              <a:rPr lang="en-US" i="1" dirty="0"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Department of Food Science &amp; Human Nutrition</a:t>
            </a:r>
          </a:p>
          <a:p>
            <a:pPr>
              <a:lnSpc>
                <a:spcPts val="3300"/>
              </a:lnSpc>
              <a:defRPr/>
            </a:pPr>
            <a:r>
              <a:rPr lang="en-US" dirty="0"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Colorado State University</a:t>
            </a:r>
          </a:p>
          <a:p>
            <a:pPr>
              <a:lnSpc>
                <a:spcPts val="3300"/>
              </a:lnSpc>
              <a:defRPr/>
            </a:pPr>
            <a:r>
              <a:rPr lang="en-US" dirty="0"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Fort Collins, Colorado</a:t>
            </a:r>
          </a:p>
          <a:p>
            <a:pPr>
              <a:lnSpc>
                <a:spcPts val="3300"/>
              </a:lnSpc>
              <a:defRPr/>
            </a:pPr>
            <a:r>
              <a:rPr lang="en-US" dirty="0"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E-mail: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u="sng" dirty="0">
                <a:solidFill>
                  <a:srgbClr val="063DE8"/>
                </a:solidFill>
                <a:latin typeface="Arial" pitchFamily="34" charset="0"/>
                <a:cs typeface="Arial" pitchFamily="34" charset="0"/>
              </a:rPr>
              <a:t>jack.avens@colostate.edu</a:t>
            </a:r>
            <a:endParaRPr lang="en-US" b="1" u="sng" dirty="0" smtClean="0">
              <a:solidFill>
                <a:srgbClr val="063DE8"/>
              </a:solidFill>
            </a:endParaRPr>
          </a:p>
        </p:txBody>
      </p:sp>
      <p:grpSp>
        <p:nvGrpSpPr>
          <p:cNvPr id="3075" name="Group 11"/>
          <p:cNvGrpSpPr>
            <a:grpSpLocks/>
          </p:cNvGrpSpPr>
          <p:nvPr/>
        </p:nvGrpSpPr>
        <p:grpSpPr bwMode="auto">
          <a:xfrm>
            <a:off x="200025" y="2413000"/>
            <a:ext cx="1703388" cy="1701800"/>
            <a:chOff x="1260" y="540"/>
            <a:chExt cx="3240" cy="3240"/>
          </a:xfrm>
        </p:grpSpPr>
        <p:sp>
          <p:nvSpPr>
            <p:cNvPr id="3121" name="Freeform 5"/>
            <p:cNvSpPr>
              <a:spLocks/>
            </p:cNvSpPr>
            <p:nvPr/>
          </p:nvSpPr>
          <p:spPr bwMode="auto">
            <a:xfrm>
              <a:off x="3222" y="2118"/>
              <a:ext cx="188" cy="228"/>
            </a:xfrm>
            <a:custGeom>
              <a:avLst/>
              <a:gdLst>
                <a:gd name="T0" fmla="*/ 4 w 188"/>
                <a:gd name="T1" fmla="*/ 228 h 228"/>
                <a:gd name="T2" fmla="*/ 4 w 188"/>
                <a:gd name="T3" fmla="*/ 228 h 228"/>
                <a:gd name="T4" fmla="*/ 10 w 188"/>
                <a:gd name="T5" fmla="*/ 228 h 228"/>
                <a:gd name="T6" fmla="*/ 14 w 188"/>
                <a:gd name="T7" fmla="*/ 228 h 228"/>
                <a:gd name="T8" fmla="*/ 18 w 188"/>
                <a:gd name="T9" fmla="*/ 226 h 228"/>
                <a:gd name="T10" fmla="*/ 22 w 188"/>
                <a:gd name="T11" fmla="*/ 222 h 228"/>
                <a:gd name="T12" fmla="*/ 36 w 188"/>
                <a:gd name="T13" fmla="*/ 204 h 228"/>
                <a:gd name="T14" fmla="*/ 54 w 188"/>
                <a:gd name="T15" fmla="*/ 176 h 228"/>
                <a:gd name="T16" fmla="*/ 54 w 188"/>
                <a:gd name="T17" fmla="*/ 176 h 228"/>
                <a:gd name="T18" fmla="*/ 64 w 188"/>
                <a:gd name="T19" fmla="*/ 164 h 228"/>
                <a:gd name="T20" fmla="*/ 76 w 188"/>
                <a:gd name="T21" fmla="*/ 154 h 228"/>
                <a:gd name="T22" fmla="*/ 90 w 188"/>
                <a:gd name="T23" fmla="*/ 148 h 228"/>
                <a:gd name="T24" fmla="*/ 104 w 188"/>
                <a:gd name="T25" fmla="*/ 144 h 228"/>
                <a:gd name="T26" fmla="*/ 132 w 188"/>
                <a:gd name="T27" fmla="*/ 138 h 228"/>
                <a:gd name="T28" fmla="*/ 146 w 188"/>
                <a:gd name="T29" fmla="*/ 134 h 228"/>
                <a:gd name="T30" fmla="*/ 156 w 188"/>
                <a:gd name="T31" fmla="*/ 130 h 228"/>
                <a:gd name="T32" fmla="*/ 156 w 188"/>
                <a:gd name="T33" fmla="*/ 130 h 228"/>
                <a:gd name="T34" fmla="*/ 170 w 188"/>
                <a:gd name="T35" fmla="*/ 118 h 228"/>
                <a:gd name="T36" fmla="*/ 180 w 188"/>
                <a:gd name="T37" fmla="*/ 104 h 228"/>
                <a:gd name="T38" fmla="*/ 186 w 188"/>
                <a:gd name="T39" fmla="*/ 88 h 228"/>
                <a:gd name="T40" fmla="*/ 188 w 188"/>
                <a:gd name="T41" fmla="*/ 72 h 228"/>
                <a:gd name="T42" fmla="*/ 186 w 188"/>
                <a:gd name="T43" fmla="*/ 56 h 228"/>
                <a:gd name="T44" fmla="*/ 180 w 188"/>
                <a:gd name="T45" fmla="*/ 40 h 228"/>
                <a:gd name="T46" fmla="*/ 172 w 188"/>
                <a:gd name="T47" fmla="*/ 24 h 228"/>
                <a:gd name="T48" fmla="*/ 158 w 188"/>
                <a:gd name="T49" fmla="*/ 10 h 228"/>
                <a:gd name="T50" fmla="*/ 158 w 188"/>
                <a:gd name="T51" fmla="*/ 10 h 228"/>
                <a:gd name="T52" fmla="*/ 148 w 188"/>
                <a:gd name="T53" fmla="*/ 4 h 228"/>
                <a:gd name="T54" fmla="*/ 136 w 188"/>
                <a:gd name="T55" fmla="*/ 0 h 228"/>
                <a:gd name="T56" fmla="*/ 122 w 188"/>
                <a:gd name="T57" fmla="*/ 2 h 228"/>
                <a:gd name="T58" fmla="*/ 108 w 188"/>
                <a:gd name="T59" fmla="*/ 8 h 228"/>
                <a:gd name="T60" fmla="*/ 94 w 188"/>
                <a:gd name="T61" fmla="*/ 16 h 228"/>
                <a:gd name="T62" fmla="*/ 80 w 188"/>
                <a:gd name="T63" fmla="*/ 28 h 228"/>
                <a:gd name="T64" fmla="*/ 66 w 188"/>
                <a:gd name="T65" fmla="*/ 42 h 228"/>
                <a:gd name="T66" fmla="*/ 52 w 188"/>
                <a:gd name="T67" fmla="*/ 58 h 228"/>
                <a:gd name="T68" fmla="*/ 38 w 188"/>
                <a:gd name="T69" fmla="*/ 76 h 228"/>
                <a:gd name="T70" fmla="*/ 26 w 188"/>
                <a:gd name="T71" fmla="*/ 96 h 228"/>
                <a:gd name="T72" fmla="*/ 16 w 188"/>
                <a:gd name="T73" fmla="*/ 116 h 228"/>
                <a:gd name="T74" fmla="*/ 10 w 188"/>
                <a:gd name="T75" fmla="*/ 138 h 228"/>
                <a:gd name="T76" fmla="*/ 4 w 188"/>
                <a:gd name="T77" fmla="*/ 160 h 228"/>
                <a:gd name="T78" fmla="*/ 0 w 188"/>
                <a:gd name="T79" fmla="*/ 184 h 228"/>
                <a:gd name="T80" fmla="*/ 0 w 188"/>
                <a:gd name="T81" fmla="*/ 206 h 228"/>
                <a:gd name="T82" fmla="*/ 4 w 188"/>
                <a:gd name="T83" fmla="*/ 228 h 228"/>
                <a:gd name="T84" fmla="*/ 4 w 188"/>
                <a:gd name="T85" fmla="*/ 228 h 228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188" h="228">
                  <a:moveTo>
                    <a:pt x="4" y="228"/>
                  </a:moveTo>
                  <a:lnTo>
                    <a:pt x="4" y="228"/>
                  </a:lnTo>
                  <a:lnTo>
                    <a:pt x="10" y="228"/>
                  </a:lnTo>
                  <a:lnTo>
                    <a:pt x="14" y="228"/>
                  </a:lnTo>
                  <a:lnTo>
                    <a:pt x="18" y="226"/>
                  </a:lnTo>
                  <a:lnTo>
                    <a:pt x="22" y="222"/>
                  </a:lnTo>
                  <a:lnTo>
                    <a:pt x="36" y="204"/>
                  </a:lnTo>
                  <a:lnTo>
                    <a:pt x="54" y="176"/>
                  </a:lnTo>
                  <a:lnTo>
                    <a:pt x="64" y="164"/>
                  </a:lnTo>
                  <a:lnTo>
                    <a:pt x="76" y="154"/>
                  </a:lnTo>
                  <a:lnTo>
                    <a:pt x="90" y="148"/>
                  </a:lnTo>
                  <a:lnTo>
                    <a:pt x="104" y="144"/>
                  </a:lnTo>
                  <a:lnTo>
                    <a:pt x="132" y="138"/>
                  </a:lnTo>
                  <a:lnTo>
                    <a:pt x="146" y="134"/>
                  </a:lnTo>
                  <a:lnTo>
                    <a:pt x="156" y="130"/>
                  </a:lnTo>
                  <a:lnTo>
                    <a:pt x="170" y="118"/>
                  </a:lnTo>
                  <a:lnTo>
                    <a:pt x="180" y="104"/>
                  </a:lnTo>
                  <a:lnTo>
                    <a:pt x="186" y="88"/>
                  </a:lnTo>
                  <a:lnTo>
                    <a:pt x="188" y="72"/>
                  </a:lnTo>
                  <a:lnTo>
                    <a:pt x="186" y="56"/>
                  </a:lnTo>
                  <a:lnTo>
                    <a:pt x="180" y="40"/>
                  </a:lnTo>
                  <a:lnTo>
                    <a:pt x="172" y="24"/>
                  </a:lnTo>
                  <a:lnTo>
                    <a:pt x="158" y="10"/>
                  </a:lnTo>
                  <a:lnTo>
                    <a:pt x="148" y="4"/>
                  </a:lnTo>
                  <a:lnTo>
                    <a:pt x="136" y="0"/>
                  </a:lnTo>
                  <a:lnTo>
                    <a:pt x="122" y="2"/>
                  </a:lnTo>
                  <a:lnTo>
                    <a:pt x="108" y="8"/>
                  </a:lnTo>
                  <a:lnTo>
                    <a:pt x="94" y="16"/>
                  </a:lnTo>
                  <a:lnTo>
                    <a:pt x="80" y="28"/>
                  </a:lnTo>
                  <a:lnTo>
                    <a:pt x="66" y="42"/>
                  </a:lnTo>
                  <a:lnTo>
                    <a:pt x="52" y="58"/>
                  </a:lnTo>
                  <a:lnTo>
                    <a:pt x="38" y="76"/>
                  </a:lnTo>
                  <a:lnTo>
                    <a:pt x="26" y="96"/>
                  </a:lnTo>
                  <a:lnTo>
                    <a:pt x="16" y="116"/>
                  </a:lnTo>
                  <a:lnTo>
                    <a:pt x="10" y="138"/>
                  </a:lnTo>
                  <a:lnTo>
                    <a:pt x="4" y="160"/>
                  </a:lnTo>
                  <a:lnTo>
                    <a:pt x="0" y="184"/>
                  </a:lnTo>
                  <a:lnTo>
                    <a:pt x="0" y="206"/>
                  </a:lnTo>
                  <a:lnTo>
                    <a:pt x="4" y="228"/>
                  </a:lnTo>
                  <a:close/>
                </a:path>
              </a:pathLst>
            </a:custGeom>
            <a:solidFill>
              <a:srgbClr val="0066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</a:endParaRPr>
            </a:p>
          </p:txBody>
        </p:sp>
        <p:sp>
          <p:nvSpPr>
            <p:cNvPr id="3122" name="Freeform 6"/>
            <p:cNvSpPr>
              <a:spLocks noEditPoints="1"/>
            </p:cNvSpPr>
            <p:nvPr/>
          </p:nvSpPr>
          <p:spPr bwMode="auto">
            <a:xfrm>
              <a:off x="1540" y="718"/>
              <a:ext cx="2692" cy="2880"/>
            </a:xfrm>
            <a:custGeom>
              <a:avLst/>
              <a:gdLst>
                <a:gd name="T0" fmla="*/ 2558 w 2692"/>
                <a:gd name="T1" fmla="*/ 1936 h 2880"/>
                <a:gd name="T2" fmla="*/ 2492 w 2692"/>
                <a:gd name="T3" fmla="*/ 1764 h 2880"/>
                <a:gd name="T4" fmla="*/ 2362 w 2692"/>
                <a:gd name="T5" fmla="*/ 1086 h 2880"/>
                <a:gd name="T6" fmla="*/ 2598 w 2692"/>
                <a:gd name="T7" fmla="*/ 910 h 2880"/>
                <a:gd name="T8" fmla="*/ 1752 w 2692"/>
                <a:gd name="T9" fmla="*/ 1052 h 2880"/>
                <a:gd name="T10" fmla="*/ 1418 w 2692"/>
                <a:gd name="T11" fmla="*/ 922 h 2880"/>
                <a:gd name="T12" fmla="*/ 2002 w 2692"/>
                <a:gd name="T13" fmla="*/ 448 h 2880"/>
                <a:gd name="T14" fmla="*/ 2252 w 2692"/>
                <a:gd name="T15" fmla="*/ 326 h 2880"/>
                <a:gd name="T16" fmla="*/ 1390 w 2692"/>
                <a:gd name="T17" fmla="*/ 0 h 2880"/>
                <a:gd name="T18" fmla="*/ 542 w 2692"/>
                <a:gd name="T19" fmla="*/ 250 h 2880"/>
                <a:gd name="T20" fmla="*/ 574 w 2692"/>
                <a:gd name="T21" fmla="*/ 438 h 2880"/>
                <a:gd name="T22" fmla="*/ 1272 w 2692"/>
                <a:gd name="T23" fmla="*/ 856 h 2880"/>
                <a:gd name="T24" fmla="*/ 1014 w 2692"/>
                <a:gd name="T25" fmla="*/ 1128 h 2880"/>
                <a:gd name="T26" fmla="*/ 258 w 2692"/>
                <a:gd name="T27" fmla="*/ 832 h 2880"/>
                <a:gd name="T28" fmla="*/ 346 w 2692"/>
                <a:gd name="T29" fmla="*/ 1014 h 2880"/>
                <a:gd name="T30" fmla="*/ 330 w 2692"/>
                <a:gd name="T31" fmla="*/ 1818 h 2880"/>
                <a:gd name="T32" fmla="*/ 94 w 2692"/>
                <a:gd name="T33" fmla="*/ 1898 h 2880"/>
                <a:gd name="T34" fmla="*/ 416 w 2692"/>
                <a:gd name="T35" fmla="*/ 2372 h 2880"/>
                <a:gd name="T36" fmla="*/ 98 w 2692"/>
                <a:gd name="T37" fmla="*/ 2128 h 2880"/>
                <a:gd name="T38" fmla="*/ 548 w 2692"/>
                <a:gd name="T39" fmla="*/ 2486 h 2880"/>
                <a:gd name="T40" fmla="*/ 466 w 2692"/>
                <a:gd name="T41" fmla="*/ 2086 h 2880"/>
                <a:gd name="T42" fmla="*/ 206 w 2692"/>
                <a:gd name="T43" fmla="*/ 1806 h 2880"/>
                <a:gd name="T44" fmla="*/ 710 w 2692"/>
                <a:gd name="T45" fmla="*/ 2408 h 2880"/>
                <a:gd name="T46" fmla="*/ 732 w 2692"/>
                <a:gd name="T47" fmla="*/ 2738 h 2880"/>
                <a:gd name="T48" fmla="*/ 2030 w 2692"/>
                <a:gd name="T49" fmla="*/ 2702 h 2880"/>
                <a:gd name="T50" fmla="*/ 1982 w 2692"/>
                <a:gd name="T51" fmla="*/ 2382 h 2880"/>
                <a:gd name="T52" fmla="*/ 2518 w 2692"/>
                <a:gd name="T53" fmla="*/ 1792 h 2880"/>
                <a:gd name="T54" fmla="*/ 2196 w 2692"/>
                <a:gd name="T55" fmla="*/ 2122 h 2880"/>
                <a:gd name="T56" fmla="*/ 2162 w 2692"/>
                <a:gd name="T57" fmla="*/ 2494 h 2880"/>
                <a:gd name="T58" fmla="*/ 2624 w 2692"/>
                <a:gd name="T59" fmla="*/ 2072 h 2880"/>
                <a:gd name="T60" fmla="*/ 724 w 2692"/>
                <a:gd name="T61" fmla="*/ 1278 h 2880"/>
                <a:gd name="T62" fmla="*/ 480 w 2692"/>
                <a:gd name="T63" fmla="*/ 1298 h 2880"/>
                <a:gd name="T64" fmla="*/ 516 w 2692"/>
                <a:gd name="T65" fmla="*/ 1442 h 2880"/>
                <a:gd name="T66" fmla="*/ 594 w 2692"/>
                <a:gd name="T67" fmla="*/ 1558 h 2880"/>
                <a:gd name="T68" fmla="*/ 644 w 2692"/>
                <a:gd name="T69" fmla="*/ 2020 h 2880"/>
                <a:gd name="T70" fmla="*/ 410 w 2692"/>
                <a:gd name="T71" fmla="*/ 1484 h 2880"/>
                <a:gd name="T72" fmla="*/ 432 w 2692"/>
                <a:gd name="T73" fmla="*/ 1244 h 2880"/>
                <a:gd name="T74" fmla="*/ 632 w 2692"/>
                <a:gd name="T75" fmla="*/ 1150 h 2880"/>
                <a:gd name="T76" fmla="*/ 814 w 2692"/>
                <a:gd name="T77" fmla="*/ 1856 h 2880"/>
                <a:gd name="T78" fmla="*/ 896 w 2692"/>
                <a:gd name="T79" fmla="*/ 1322 h 2880"/>
                <a:gd name="T80" fmla="*/ 1164 w 2692"/>
                <a:gd name="T81" fmla="*/ 1598 h 2880"/>
                <a:gd name="T82" fmla="*/ 930 w 2692"/>
                <a:gd name="T83" fmla="*/ 2088 h 2880"/>
                <a:gd name="T84" fmla="*/ 1168 w 2692"/>
                <a:gd name="T85" fmla="*/ 2320 h 2880"/>
                <a:gd name="T86" fmla="*/ 1488 w 2692"/>
                <a:gd name="T87" fmla="*/ 2386 h 2880"/>
                <a:gd name="T88" fmla="*/ 1364 w 2692"/>
                <a:gd name="T89" fmla="*/ 2256 h 2880"/>
                <a:gd name="T90" fmla="*/ 1524 w 2692"/>
                <a:gd name="T91" fmla="*/ 2082 h 2880"/>
                <a:gd name="T92" fmla="*/ 1324 w 2692"/>
                <a:gd name="T93" fmla="*/ 2086 h 2880"/>
                <a:gd name="T94" fmla="*/ 1196 w 2692"/>
                <a:gd name="T95" fmla="*/ 2142 h 2880"/>
                <a:gd name="T96" fmla="*/ 1184 w 2692"/>
                <a:gd name="T97" fmla="*/ 2290 h 2880"/>
                <a:gd name="T98" fmla="*/ 1184 w 2692"/>
                <a:gd name="T99" fmla="*/ 1854 h 2880"/>
                <a:gd name="T100" fmla="*/ 1440 w 2692"/>
                <a:gd name="T101" fmla="*/ 1778 h 2880"/>
                <a:gd name="T102" fmla="*/ 1872 w 2692"/>
                <a:gd name="T103" fmla="*/ 1856 h 2880"/>
                <a:gd name="T104" fmla="*/ 1594 w 2692"/>
                <a:gd name="T105" fmla="*/ 1814 h 2880"/>
                <a:gd name="T106" fmla="*/ 1700 w 2692"/>
                <a:gd name="T107" fmla="*/ 1372 h 2880"/>
                <a:gd name="T108" fmla="*/ 1936 w 2692"/>
                <a:gd name="T109" fmla="*/ 1530 h 2880"/>
                <a:gd name="T110" fmla="*/ 2122 w 2692"/>
                <a:gd name="T111" fmla="*/ 1658 h 2880"/>
                <a:gd name="T112" fmla="*/ 2040 w 2692"/>
                <a:gd name="T113" fmla="*/ 1846 h 2880"/>
                <a:gd name="T114" fmla="*/ 2034 w 2692"/>
                <a:gd name="T115" fmla="*/ 1518 h 2880"/>
                <a:gd name="T116" fmla="*/ 2332 w 2692"/>
                <a:gd name="T117" fmla="*/ 1354 h 2880"/>
                <a:gd name="T118" fmla="*/ 2080 w 2692"/>
                <a:gd name="T119" fmla="*/ 1364 h 2880"/>
                <a:gd name="T120" fmla="*/ 1982 w 2692"/>
                <a:gd name="T121" fmla="*/ 1126 h 2880"/>
                <a:gd name="T122" fmla="*/ 2108 w 2692"/>
                <a:gd name="T123" fmla="*/ 1248 h 2880"/>
                <a:gd name="T124" fmla="*/ 2396 w 2692"/>
                <a:gd name="T125" fmla="*/ 1384 h 2880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2692" h="2880">
                  <a:moveTo>
                    <a:pt x="2288" y="2372"/>
                  </a:moveTo>
                  <a:lnTo>
                    <a:pt x="2288" y="2372"/>
                  </a:lnTo>
                  <a:lnTo>
                    <a:pt x="2278" y="2372"/>
                  </a:lnTo>
                  <a:lnTo>
                    <a:pt x="2270" y="2368"/>
                  </a:lnTo>
                  <a:lnTo>
                    <a:pt x="2264" y="2366"/>
                  </a:lnTo>
                  <a:lnTo>
                    <a:pt x="2260" y="2360"/>
                  </a:lnTo>
                  <a:lnTo>
                    <a:pt x="2258" y="2354"/>
                  </a:lnTo>
                  <a:lnTo>
                    <a:pt x="2256" y="2344"/>
                  </a:lnTo>
                  <a:lnTo>
                    <a:pt x="2258" y="2336"/>
                  </a:lnTo>
                  <a:lnTo>
                    <a:pt x="2260" y="2324"/>
                  </a:lnTo>
                  <a:lnTo>
                    <a:pt x="2268" y="2300"/>
                  </a:lnTo>
                  <a:lnTo>
                    <a:pt x="2282" y="2270"/>
                  </a:lnTo>
                  <a:lnTo>
                    <a:pt x="2300" y="2240"/>
                  </a:lnTo>
                  <a:lnTo>
                    <a:pt x="2322" y="2206"/>
                  </a:lnTo>
                  <a:lnTo>
                    <a:pt x="2346" y="2170"/>
                  </a:lnTo>
                  <a:lnTo>
                    <a:pt x="2374" y="2134"/>
                  </a:lnTo>
                  <a:lnTo>
                    <a:pt x="2402" y="2096"/>
                  </a:lnTo>
                  <a:lnTo>
                    <a:pt x="2434" y="2060"/>
                  </a:lnTo>
                  <a:lnTo>
                    <a:pt x="2464" y="2026"/>
                  </a:lnTo>
                  <a:lnTo>
                    <a:pt x="2496" y="1992"/>
                  </a:lnTo>
                  <a:lnTo>
                    <a:pt x="2528" y="1964"/>
                  </a:lnTo>
                  <a:lnTo>
                    <a:pt x="2558" y="1936"/>
                  </a:lnTo>
                  <a:lnTo>
                    <a:pt x="2586" y="1912"/>
                  </a:lnTo>
                  <a:lnTo>
                    <a:pt x="2600" y="1898"/>
                  </a:lnTo>
                  <a:lnTo>
                    <a:pt x="2612" y="1884"/>
                  </a:lnTo>
                  <a:lnTo>
                    <a:pt x="2624" y="1868"/>
                  </a:lnTo>
                  <a:lnTo>
                    <a:pt x="2634" y="1850"/>
                  </a:lnTo>
                  <a:lnTo>
                    <a:pt x="2642" y="1832"/>
                  </a:lnTo>
                  <a:lnTo>
                    <a:pt x="2646" y="1810"/>
                  </a:lnTo>
                  <a:lnTo>
                    <a:pt x="2648" y="1796"/>
                  </a:lnTo>
                  <a:lnTo>
                    <a:pt x="2646" y="1782"/>
                  </a:lnTo>
                  <a:lnTo>
                    <a:pt x="2642" y="1770"/>
                  </a:lnTo>
                  <a:lnTo>
                    <a:pt x="2636" y="1760"/>
                  </a:lnTo>
                  <a:lnTo>
                    <a:pt x="2628" y="1752"/>
                  </a:lnTo>
                  <a:lnTo>
                    <a:pt x="2618" y="1746"/>
                  </a:lnTo>
                  <a:lnTo>
                    <a:pt x="2606" y="1742"/>
                  </a:lnTo>
                  <a:lnTo>
                    <a:pt x="2592" y="1740"/>
                  </a:lnTo>
                  <a:lnTo>
                    <a:pt x="2578" y="1740"/>
                  </a:lnTo>
                  <a:lnTo>
                    <a:pt x="2564" y="1742"/>
                  </a:lnTo>
                  <a:lnTo>
                    <a:pt x="2530" y="1750"/>
                  </a:lnTo>
                  <a:lnTo>
                    <a:pt x="2492" y="1764"/>
                  </a:lnTo>
                  <a:lnTo>
                    <a:pt x="2454" y="1778"/>
                  </a:lnTo>
                  <a:lnTo>
                    <a:pt x="2390" y="1806"/>
                  </a:lnTo>
                  <a:lnTo>
                    <a:pt x="2362" y="1818"/>
                  </a:lnTo>
                  <a:lnTo>
                    <a:pt x="2388" y="1772"/>
                  </a:lnTo>
                  <a:lnTo>
                    <a:pt x="2408" y="1726"/>
                  </a:lnTo>
                  <a:lnTo>
                    <a:pt x="2424" y="1682"/>
                  </a:lnTo>
                  <a:lnTo>
                    <a:pt x="2438" y="1638"/>
                  </a:lnTo>
                  <a:lnTo>
                    <a:pt x="2448" y="1596"/>
                  </a:lnTo>
                  <a:lnTo>
                    <a:pt x="2454" y="1556"/>
                  </a:lnTo>
                  <a:lnTo>
                    <a:pt x="2460" y="1518"/>
                  </a:lnTo>
                  <a:lnTo>
                    <a:pt x="2462" y="1480"/>
                  </a:lnTo>
                  <a:lnTo>
                    <a:pt x="2460" y="1444"/>
                  </a:lnTo>
                  <a:lnTo>
                    <a:pt x="2458" y="1410"/>
                  </a:lnTo>
                  <a:lnTo>
                    <a:pt x="2454" y="1376"/>
                  </a:lnTo>
                  <a:lnTo>
                    <a:pt x="2448" y="1344"/>
                  </a:lnTo>
                  <a:lnTo>
                    <a:pt x="2442" y="1312"/>
                  </a:lnTo>
                  <a:lnTo>
                    <a:pt x="2434" y="1284"/>
                  </a:lnTo>
                  <a:lnTo>
                    <a:pt x="2416" y="1228"/>
                  </a:lnTo>
                  <a:lnTo>
                    <a:pt x="2398" y="1176"/>
                  </a:lnTo>
                  <a:lnTo>
                    <a:pt x="2378" y="1130"/>
                  </a:lnTo>
                  <a:lnTo>
                    <a:pt x="2362" y="1086"/>
                  </a:lnTo>
                  <a:lnTo>
                    <a:pt x="2352" y="1048"/>
                  </a:lnTo>
                  <a:lnTo>
                    <a:pt x="2348" y="1032"/>
                  </a:lnTo>
                  <a:lnTo>
                    <a:pt x="2348" y="1014"/>
                  </a:lnTo>
                  <a:lnTo>
                    <a:pt x="2348" y="998"/>
                  </a:lnTo>
                  <a:lnTo>
                    <a:pt x="2352" y="984"/>
                  </a:lnTo>
                  <a:lnTo>
                    <a:pt x="2358" y="970"/>
                  </a:lnTo>
                  <a:lnTo>
                    <a:pt x="2366" y="958"/>
                  </a:lnTo>
                  <a:lnTo>
                    <a:pt x="2378" y="946"/>
                  </a:lnTo>
                  <a:lnTo>
                    <a:pt x="2392" y="934"/>
                  </a:lnTo>
                  <a:lnTo>
                    <a:pt x="2404" y="928"/>
                  </a:lnTo>
                  <a:lnTo>
                    <a:pt x="2418" y="924"/>
                  </a:lnTo>
                  <a:lnTo>
                    <a:pt x="2434" y="920"/>
                  </a:lnTo>
                  <a:lnTo>
                    <a:pt x="2450" y="920"/>
                  </a:lnTo>
                  <a:lnTo>
                    <a:pt x="2484" y="920"/>
                  </a:lnTo>
                  <a:lnTo>
                    <a:pt x="2522" y="922"/>
                  </a:lnTo>
                  <a:lnTo>
                    <a:pt x="2560" y="928"/>
                  </a:lnTo>
                  <a:lnTo>
                    <a:pt x="2596" y="934"/>
                  </a:lnTo>
                  <a:lnTo>
                    <a:pt x="2630" y="940"/>
                  </a:lnTo>
                  <a:lnTo>
                    <a:pt x="2660" y="946"/>
                  </a:lnTo>
                  <a:lnTo>
                    <a:pt x="2598" y="910"/>
                  </a:lnTo>
                  <a:lnTo>
                    <a:pt x="2542" y="880"/>
                  </a:lnTo>
                  <a:lnTo>
                    <a:pt x="2486" y="854"/>
                  </a:lnTo>
                  <a:lnTo>
                    <a:pt x="2436" y="832"/>
                  </a:lnTo>
                  <a:lnTo>
                    <a:pt x="2386" y="814"/>
                  </a:lnTo>
                  <a:lnTo>
                    <a:pt x="2340" y="800"/>
                  </a:lnTo>
                  <a:lnTo>
                    <a:pt x="2296" y="790"/>
                  </a:lnTo>
                  <a:lnTo>
                    <a:pt x="2256" y="782"/>
                  </a:lnTo>
                  <a:lnTo>
                    <a:pt x="2216" y="778"/>
                  </a:lnTo>
                  <a:lnTo>
                    <a:pt x="2180" y="776"/>
                  </a:lnTo>
                  <a:lnTo>
                    <a:pt x="2144" y="778"/>
                  </a:lnTo>
                  <a:lnTo>
                    <a:pt x="2112" y="782"/>
                  </a:lnTo>
                  <a:lnTo>
                    <a:pt x="2080" y="788"/>
                  </a:lnTo>
                  <a:lnTo>
                    <a:pt x="2050" y="796"/>
                  </a:lnTo>
                  <a:lnTo>
                    <a:pt x="2022" y="808"/>
                  </a:lnTo>
                  <a:lnTo>
                    <a:pt x="1996" y="820"/>
                  </a:lnTo>
                  <a:lnTo>
                    <a:pt x="1972" y="834"/>
                  </a:lnTo>
                  <a:lnTo>
                    <a:pt x="1948" y="850"/>
                  </a:lnTo>
                  <a:lnTo>
                    <a:pt x="1924" y="868"/>
                  </a:lnTo>
                  <a:lnTo>
                    <a:pt x="1904" y="886"/>
                  </a:lnTo>
                  <a:lnTo>
                    <a:pt x="1862" y="926"/>
                  </a:lnTo>
                  <a:lnTo>
                    <a:pt x="1824" y="966"/>
                  </a:lnTo>
                  <a:lnTo>
                    <a:pt x="1752" y="1052"/>
                  </a:lnTo>
                  <a:lnTo>
                    <a:pt x="1716" y="1092"/>
                  </a:lnTo>
                  <a:lnTo>
                    <a:pt x="1680" y="1128"/>
                  </a:lnTo>
                  <a:lnTo>
                    <a:pt x="1674" y="1132"/>
                  </a:lnTo>
                  <a:lnTo>
                    <a:pt x="1664" y="1136"/>
                  </a:lnTo>
                  <a:lnTo>
                    <a:pt x="1652" y="1138"/>
                  </a:lnTo>
                  <a:lnTo>
                    <a:pt x="1640" y="1140"/>
                  </a:lnTo>
                  <a:lnTo>
                    <a:pt x="1610" y="1140"/>
                  </a:lnTo>
                  <a:lnTo>
                    <a:pt x="1578" y="1134"/>
                  </a:lnTo>
                  <a:lnTo>
                    <a:pt x="1548" y="1128"/>
                  </a:lnTo>
                  <a:lnTo>
                    <a:pt x="1518" y="1118"/>
                  </a:lnTo>
                  <a:lnTo>
                    <a:pt x="1496" y="1106"/>
                  </a:lnTo>
                  <a:lnTo>
                    <a:pt x="1488" y="1100"/>
                  </a:lnTo>
                  <a:lnTo>
                    <a:pt x="1480" y="1094"/>
                  </a:lnTo>
                  <a:lnTo>
                    <a:pt x="1466" y="1072"/>
                  </a:lnTo>
                  <a:lnTo>
                    <a:pt x="1450" y="1044"/>
                  </a:lnTo>
                  <a:lnTo>
                    <a:pt x="1436" y="1006"/>
                  </a:lnTo>
                  <a:lnTo>
                    <a:pt x="1430" y="986"/>
                  </a:lnTo>
                  <a:lnTo>
                    <a:pt x="1424" y="966"/>
                  </a:lnTo>
                  <a:lnTo>
                    <a:pt x="1420" y="944"/>
                  </a:lnTo>
                  <a:lnTo>
                    <a:pt x="1418" y="922"/>
                  </a:lnTo>
                  <a:lnTo>
                    <a:pt x="1418" y="900"/>
                  </a:lnTo>
                  <a:lnTo>
                    <a:pt x="1420" y="878"/>
                  </a:lnTo>
                  <a:lnTo>
                    <a:pt x="1424" y="856"/>
                  </a:lnTo>
                  <a:lnTo>
                    <a:pt x="1430" y="834"/>
                  </a:lnTo>
                  <a:lnTo>
                    <a:pt x="1440" y="814"/>
                  </a:lnTo>
                  <a:lnTo>
                    <a:pt x="1454" y="794"/>
                  </a:lnTo>
                  <a:lnTo>
                    <a:pt x="1480" y="762"/>
                  </a:lnTo>
                  <a:lnTo>
                    <a:pt x="1514" y="726"/>
                  </a:lnTo>
                  <a:lnTo>
                    <a:pt x="1556" y="686"/>
                  </a:lnTo>
                  <a:lnTo>
                    <a:pt x="1604" y="646"/>
                  </a:lnTo>
                  <a:lnTo>
                    <a:pt x="1658" y="604"/>
                  </a:lnTo>
                  <a:lnTo>
                    <a:pt x="1688" y="582"/>
                  </a:lnTo>
                  <a:lnTo>
                    <a:pt x="1718" y="562"/>
                  </a:lnTo>
                  <a:lnTo>
                    <a:pt x="1750" y="544"/>
                  </a:lnTo>
                  <a:lnTo>
                    <a:pt x="1784" y="526"/>
                  </a:lnTo>
                  <a:lnTo>
                    <a:pt x="1818" y="508"/>
                  </a:lnTo>
                  <a:lnTo>
                    <a:pt x="1852" y="492"/>
                  </a:lnTo>
                  <a:lnTo>
                    <a:pt x="1888" y="478"/>
                  </a:lnTo>
                  <a:lnTo>
                    <a:pt x="1926" y="466"/>
                  </a:lnTo>
                  <a:lnTo>
                    <a:pt x="1964" y="456"/>
                  </a:lnTo>
                  <a:lnTo>
                    <a:pt x="2002" y="448"/>
                  </a:lnTo>
                  <a:lnTo>
                    <a:pt x="2040" y="442"/>
                  </a:lnTo>
                  <a:lnTo>
                    <a:pt x="2080" y="438"/>
                  </a:lnTo>
                  <a:lnTo>
                    <a:pt x="2120" y="438"/>
                  </a:lnTo>
                  <a:lnTo>
                    <a:pt x="2162" y="440"/>
                  </a:lnTo>
                  <a:lnTo>
                    <a:pt x="2202" y="446"/>
                  </a:lnTo>
                  <a:lnTo>
                    <a:pt x="2244" y="456"/>
                  </a:lnTo>
                  <a:lnTo>
                    <a:pt x="2284" y="468"/>
                  </a:lnTo>
                  <a:lnTo>
                    <a:pt x="2326" y="486"/>
                  </a:lnTo>
                  <a:lnTo>
                    <a:pt x="2368" y="506"/>
                  </a:lnTo>
                  <a:lnTo>
                    <a:pt x="2408" y="532"/>
                  </a:lnTo>
                  <a:lnTo>
                    <a:pt x="2450" y="560"/>
                  </a:lnTo>
                  <a:lnTo>
                    <a:pt x="2490" y="594"/>
                  </a:lnTo>
                  <a:lnTo>
                    <a:pt x="2470" y="562"/>
                  </a:lnTo>
                  <a:lnTo>
                    <a:pt x="2448" y="530"/>
                  </a:lnTo>
                  <a:lnTo>
                    <a:pt x="2424" y="498"/>
                  </a:lnTo>
                  <a:lnTo>
                    <a:pt x="2398" y="468"/>
                  </a:lnTo>
                  <a:lnTo>
                    <a:pt x="2372" y="438"/>
                  </a:lnTo>
                  <a:lnTo>
                    <a:pt x="2344" y="410"/>
                  </a:lnTo>
                  <a:lnTo>
                    <a:pt x="2314" y="380"/>
                  </a:lnTo>
                  <a:lnTo>
                    <a:pt x="2284" y="352"/>
                  </a:lnTo>
                  <a:lnTo>
                    <a:pt x="2252" y="326"/>
                  </a:lnTo>
                  <a:lnTo>
                    <a:pt x="2220" y="300"/>
                  </a:lnTo>
                  <a:lnTo>
                    <a:pt x="2186" y="274"/>
                  </a:lnTo>
                  <a:lnTo>
                    <a:pt x="2150" y="250"/>
                  </a:lnTo>
                  <a:lnTo>
                    <a:pt x="2114" y="226"/>
                  </a:lnTo>
                  <a:lnTo>
                    <a:pt x="2078" y="204"/>
                  </a:lnTo>
                  <a:lnTo>
                    <a:pt x="2042" y="182"/>
                  </a:lnTo>
                  <a:lnTo>
                    <a:pt x="2004" y="162"/>
                  </a:lnTo>
                  <a:lnTo>
                    <a:pt x="1964" y="142"/>
                  </a:lnTo>
                  <a:lnTo>
                    <a:pt x="1926" y="124"/>
                  </a:lnTo>
                  <a:lnTo>
                    <a:pt x="1886" y="106"/>
                  </a:lnTo>
                  <a:lnTo>
                    <a:pt x="1846" y="90"/>
                  </a:lnTo>
                  <a:lnTo>
                    <a:pt x="1804" y="76"/>
                  </a:lnTo>
                  <a:lnTo>
                    <a:pt x="1764" y="62"/>
                  </a:lnTo>
                  <a:lnTo>
                    <a:pt x="1722" y="50"/>
                  </a:lnTo>
                  <a:lnTo>
                    <a:pt x="1682" y="38"/>
                  </a:lnTo>
                  <a:lnTo>
                    <a:pt x="1640" y="28"/>
                  </a:lnTo>
                  <a:lnTo>
                    <a:pt x="1598" y="20"/>
                  </a:lnTo>
                  <a:lnTo>
                    <a:pt x="1556" y="14"/>
                  </a:lnTo>
                  <a:lnTo>
                    <a:pt x="1514" y="8"/>
                  </a:lnTo>
                  <a:lnTo>
                    <a:pt x="1472" y="4"/>
                  </a:lnTo>
                  <a:lnTo>
                    <a:pt x="1430" y="0"/>
                  </a:lnTo>
                  <a:lnTo>
                    <a:pt x="1390" y="0"/>
                  </a:lnTo>
                  <a:lnTo>
                    <a:pt x="1348" y="0"/>
                  </a:lnTo>
                  <a:lnTo>
                    <a:pt x="1308" y="0"/>
                  </a:lnTo>
                  <a:lnTo>
                    <a:pt x="1266" y="0"/>
                  </a:lnTo>
                  <a:lnTo>
                    <a:pt x="1224" y="4"/>
                  </a:lnTo>
                  <a:lnTo>
                    <a:pt x="1182" y="8"/>
                  </a:lnTo>
                  <a:lnTo>
                    <a:pt x="1140" y="14"/>
                  </a:lnTo>
                  <a:lnTo>
                    <a:pt x="1098" y="20"/>
                  </a:lnTo>
                  <a:lnTo>
                    <a:pt x="1056" y="28"/>
                  </a:lnTo>
                  <a:lnTo>
                    <a:pt x="1014" y="38"/>
                  </a:lnTo>
                  <a:lnTo>
                    <a:pt x="972" y="50"/>
                  </a:lnTo>
                  <a:lnTo>
                    <a:pt x="932" y="62"/>
                  </a:lnTo>
                  <a:lnTo>
                    <a:pt x="890" y="76"/>
                  </a:lnTo>
                  <a:lnTo>
                    <a:pt x="850" y="90"/>
                  </a:lnTo>
                  <a:lnTo>
                    <a:pt x="808" y="106"/>
                  </a:lnTo>
                  <a:lnTo>
                    <a:pt x="768" y="124"/>
                  </a:lnTo>
                  <a:lnTo>
                    <a:pt x="730" y="142"/>
                  </a:lnTo>
                  <a:lnTo>
                    <a:pt x="690" y="162"/>
                  </a:lnTo>
                  <a:lnTo>
                    <a:pt x="652" y="182"/>
                  </a:lnTo>
                  <a:lnTo>
                    <a:pt x="616" y="204"/>
                  </a:lnTo>
                  <a:lnTo>
                    <a:pt x="578" y="226"/>
                  </a:lnTo>
                  <a:lnTo>
                    <a:pt x="542" y="250"/>
                  </a:lnTo>
                  <a:lnTo>
                    <a:pt x="508" y="274"/>
                  </a:lnTo>
                  <a:lnTo>
                    <a:pt x="474" y="300"/>
                  </a:lnTo>
                  <a:lnTo>
                    <a:pt x="442" y="326"/>
                  </a:lnTo>
                  <a:lnTo>
                    <a:pt x="410" y="352"/>
                  </a:lnTo>
                  <a:lnTo>
                    <a:pt x="378" y="380"/>
                  </a:lnTo>
                  <a:lnTo>
                    <a:pt x="350" y="410"/>
                  </a:lnTo>
                  <a:lnTo>
                    <a:pt x="322" y="438"/>
                  </a:lnTo>
                  <a:lnTo>
                    <a:pt x="294" y="468"/>
                  </a:lnTo>
                  <a:lnTo>
                    <a:pt x="268" y="498"/>
                  </a:lnTo>
                  <a:lnTo>
                    <a:pt x="246" y="530"/>
                  </a:lnTo>
                  <a:lnTo>
                    <a:pt x="222" y="562"/>
                  </a:lnTo>
                  <a:lnTo>
                    <a:pt x="202" y="594"/>
                  </a:lnTo>
                  <a:lnTo>
                    <a:pt x="242" y="560"/>
                  </a:lnTo>
                  <a:lnTo>
                    <a:pt x="284" y="532"/>
                  </a:lnTo>
                  <a:lnTo>
                    <a:pt x="326" y="506"/>
                  </a:lnTo>
                  <a:lnTo>
                    <a:pt x="368" y="486"/>
                  </a:lnTo>
                  <a:lnTo>
                    <a:pt x="410" y="468"/>
                  </a:lnTo>
                  <a:lnTo>
                    <a:pt x="450" y="456"/>
                  </a:lnTo>
                  <a:lnTo>
                    <a:pt x="492" y="446"/>
                  </a:lnTo>
                  <a:lnTo>
                    <a:pt x="532" y="440"/>
                  </a:lnTo>
                  <a:lnTo>
                    <a:pt x="574" y="438"/>
                  </a:lnTo>
                  <a:lnTo>
                    <a:pt x="614" y="438"/>
                  </a:lnTo>
                  <a:lnTo>
                    <a:pt x="654" y="442"/>
                  </a:lnTo>
                  <a:lnTo>
                    <a:pt x="692" y="448"/>
                  </a:lnTo>
                  <a:lnTo>
                    <a:pt x="732" y="456"/>
                  </a:lnTo>
                  <a:lnTo>
                    <a:pt x="768" y="466"/>
                  </a:lnTo>
                  <a:lnTo>
                    <a:pt x="806" y="478"/>
                  </a:lnTo>
                  <a:lnTo>
                    <a:pt x="842" y="492"/>
                  </a:lnTo>
                  <a:lnTo>
                    <a:pt x="878" y="508"/>
                  </a:lnTo>
                  <a:lnTo>
                    <a:pt x="912" y="526"/>
                  </a:lnTo>
                  <a:lnTo>
                    <a:pt x="944" y="544"/>
                  </a:lnTo>
                  <a:lnTo>
                    <a:pt x="976" y="562"/>
                  </a:lnTo>
                  <a:lnTo>
                    <a:pt x="1008" y="582"/>
                  </a:lnTo>
                  <a:lnTo>
                    <a:pt x="1036" y="604"/>
                  </a:lnTo>
                  <a:lnTo>
                    <a:pt x="1090" y="646"/>
                  </a:lnTo>
                  <a:lnTo>
                    <a:pt x="1140" y="686"/>
                  </a:lnTo>
                  <a:lnTo>
                    <a:pt x="1180" y="726"/>
                  </a:lnTo>
                  <a:lnTo>
                    <a:pt x="1216" y="762"/>
                  </a:lnTo>
                  <a:lnTo>
                    <a:pt x="1242" y="794"/>
                  </a:lnTo>
                  <a:lnTo>
                    <a:pt x="1254" y="814"/>
                  </a:lnTo>
                  <a:lnTo>
                    <a:pt x="1264" y="834"/>
                  </a:lnTo>
                  <a:lnTo>
                    <a:pt x="1272" y="856"/>
                  </a:lnTo>
                  <a:lnTo>
                    <a:pt x="1276" y="878"/>
                  </a:lnTo>
                  <a:lnTo>
                    <a:pt x="1278" y="900"/>
                  </a:lnTo>
                  <a:lnTo>
                    <a:pt x="1278" y="922"/>
                  </a:lnTo>
                  <a:lnTo>
                    <a:pt x="1274" y="944"/>
                  </a:lnTo>
                  <a:lnTo>
                    <a:pt x="1270" y="966"/>
                  </a:lnTo>
                  <a:lnTo>
                    <a:pt x="1266" y="986"/>
                  </a:lnTo>
                  <a:lnTo>
                    <a:pt x="1260" y="1006"/>
                  </a:lnTo>
                  <a:lnTo>
                    <a:pt x="1244" y="1044"/>
                  </a:lnTo>
                  <a:lnTo>
                    <a:pt x="1228" y="1072"/>
                  </a:lnTo>
                  <a:lnTo>
                    <a:pt x="1214" y="1094"/>
                  </a:lnTo>
                  <a:lnTo>
                    <a:pt x="1208" y="1100"/>
                  </a:lnTo>
                  <a:lnTo>
                    <a:pt x="1198" y="1106"/>
                  </a:lnTo>
                  <a:lnTo>
                    <a:pt x="1176" y="1118"/>
                  </a:lnTo>
                  <a:lnTo>
                    <a:pt x="1148" y="1128"/>
                  </a:lnTo>
                  <a:lnTo>
                    <a:pt x="1116" y="1134"/>
                  </a:lnTo>
                  <a:lnTo>
                    <a:pt x="1084" y="1140"/>
                  </a:lnTo>
                  <a:lnTo>
                    <a:pt x="1056" y="1140"/>
                  </a:lnTo>
                  <a:lnTo>
                    <a:pt x="1042" y="1138"/>
                  </a:lnTo>
                  <a:lnTo>
                    <a:pt x="1030" y="1136"/>
                  </a:lnTo>
                  <a:lnTo>
                    <a:pt x="1022" y="1132"/>
                  </a:lnTo>
                  <a:lnTo>
                    <a:pt x="1014" y="1128"/>
                  </a:lnTo>
                  <a:lnTo>
                    <a:pt x="978" y="1092"/>
                  </a:lnTo>
                  <a:lnTo>
                    <a:pt x="942" y="1052"/>
                  </a:lnTo>
                  <a:lnTo>
                    <a:pt x="870" y="966"/>
                  </a:lnTo>
                  <a:lnTo>
                    <a:pt x="832" y="926"/>
                  </a:lnTo>
                  <a:lnTo>
                    <a:pt x="792" y="886"/>
                  </a:lnTo>
                  <a:lnTo>
                    <a:pt x="770" y="868"/>
                  </a:lnTo>
                  <a:lnTo>
                    <a:pt x="748" y="850"/>
                  </a:lnTo>
                  <a:lnTo>
                    <a:pt x="724" y="834"/>
                  </a:lnTo>
                  <a:lnTo>
                    <a:pt x="698" y="820"/>
                  </a:lnTo>
                  <a:lnTo>
                    <a:pt x="672" y="808"/>
                  </a:lnTo>
                  <a:lnTo>
                    <a:pt x="644" y="796"/>
                  </a:lnTo>
                  <a:lnTo>
                    <a:pt x="614" y="788"/>
                  </a:lnTo>
                  <a:lnTo>
                    <a:pt x="584" y="782"/>
                  </a:lnTo>
                  <a:lnTo>
                    <a:pt x="550" y="778"/>
                  </a:lnTo>
                  <a:lnTo>
                    <a:pt x="516" y="776"/>
                  </a:lnTo>
                  <a:lnTo>
                    <a:pt x="478" y="778"/>
                  </a:lnTo>
                  <a:lnTo>
                    <a:pt x="438" y="782"/>
                  </a:lnTo>
                  <a:lnTo>
                    <a:pt x="398" y="790"/>
                  </a:lnTo>
                  <a:lnTo>
                    <a:pt x="354" y="800"/>
                  </a:lnTo>
                  <a:lnTo>
                    <a:pt x="308" y="814"/>
                  </a:lnTo>
                  <a:lnTo>
                    <a:pt x="258" y="832"/>
                  </a:lnTo>
                  <a:lnTo>
                    <a:pt x="206" y="854"/>
                  </a:lnTo>
                  <a:lnTo>
                    <a:pt x="152" y="880"/>
                  </a:lnTo>
                  <a:lnTo>
                    <a:pt x="94" y="910"/>
                  </a:lnTo>
                  <a:lnTo>
                    <a:pt x="34" y="946"/>
                  </a:lnTo>
                  <a:lnTo>
                    <a:pt x="64" y="940"/>
                  </a:lnTo>
                  <a:lnTo>
                    <a:pt x="96" y="934"/>
                  </a:lnTo>
                  <a:lnTo>
                    <a:pt x="134" y="928"/>
                  </a:lnTo>
                  <a:lnTo>
                    <a:pt x="170" y="922"/>
                  </a:lnTo>
                  <a:lnTo>
                    <a:pt x="208" y="920"/>
                  </a:lnTo>
                  <a:lnTo>
                    <a:pt x="244" y="920"/>
                  </a:lnTo>
                  <a:lnTo>
                    <a:pt x="260" y="920"/>
                  </a:lnTo>
                  <a:lnTo>
                    <a:pt x="274" y="924"/>
                  </a:lnTo>
                  <a:lnTo>
                    <a:pt x="288" y="928"/>
                  </a:lnTo>
                  <a:lnTo>
                    <a:pt x="300" y="934"/>
                  </a:lnTo>
                  <a:lnTo>
                    <a:pt x="316" y="946"/>
                  </a:lnTo>
                  <a:lnTo>
                    <a:pt x="328" y="958"/>
                  </a:lnTo>
                  <a:lnTo>
                    <a:pt x="336" y="970"/>
                  </a:lnTo>
                  <a:lnTo>
                    <a:pt x="342" y="984"/>
                  </a:lnTo>
                  <a:lnTo>
                    <a:pt x="344" y="998"/>
                  </a:lnTo>
                  <a:lnTo>
                    <a:pt x="346" y="1014"/>
                  </a:lnTo>
                  <a:lnTo>
                    <a:pt x="344" y="1032"/>
                  </a:lnTo>
                  <a:lnTo>
                    <a:pt x="340" y="1048"/>
                  </a:lnTo>
                  <a:lnTo>
                    <a:pt x="330" y="1086"/>
                  </a:lnTo>
                  <a:lnTo>
                    <a:pt x="314" y="1130"/>
                  </a:lnTo>
                  <a:lnTo>
                    <a:pt x="296" y="1176"/>
                  </a:lnTo>
                  <a:lnTo>
                    <a:pt x="276" y="1228"/>
                  </a:lnTo>
                  <a:lnTo>
                    <a:pt x="258" y="1284"/>
                  </a:lnTo>
                  <a:lnTo>
                    <a:pt x="250" y="1312"/>
                  </a:lnTo>
                  <a:lnTo>
                    <a:pt x="244" y="1344"/>
                  </a:lnTo>
                  <a:lnTo>
                    <a:pt x="238" y="1376"/>
                  </a:lnTo>
                  <a:lnTo>
                    <a:pt x="234" y="1410"/>
                  </a:lnTo>
                  <a:lnTo>
                    <a:pt x="232" y="1444"/>
                  </a:lnTo>
                  <a:lnTo>
                    <a:pt x="232" y="1480"/>
                  </a:lnTo>
                  <a:lnTo>
                    <a:pt x="234" y="1518"/>
                  </a:lnTo>
                  <a:lnTo>
                    <a:pt x="238" y="1556"/>
                  </a:lnTo>
                  <a:lnTo>
                    <a:pt x="244" y="1596"/>
                  </a:lnTo>
                  <a:lnTo>
                    <a:pt x="256" y="1638"/>
                  </a:lnTo>
                  <a:lnTo>
                    <a:pt x="268" y="1682"/>
                  </a:lnTo>
                  <a:lnTo>
                    <a:pt x="286" y="1726"/>
                  </a:lnTo>
                  <a:lnTo>
                    <a:pt x="306" y="1772"/>
                  </a:lnTo>
                  <a:lnTo>
                    <a:pt x="330" y="1818"/>
                  </a:lnTo>
                  <a:lnTo>
                    <a:pt x="302" y="1806"/>
                  </a:lnTo>
                  <a:lnTo>
                    <a:pt x="238" y="1778"/>
                  </a:lnTo>
                  <a:lnTo>
                    <a:pt x="200" y="1764"/>
                  </a:lnTo>
                  <a:lnTo>
                    <a:pt x="162" y="1750"/>
                  </a:lnTo>
                  <a:lnTo>
                    <a:pt x="128" y="1742"/>
                  </a:lnTo>
                  <a:lnTo>
                    <a:pt x="114" y="1740"/>
                  </a:lnTo>
                  <a:lnTo>
                    <a:pt x="100" y="1740"/>
                  </a:lnTo>
                  <a:lnTo>
                    <a:pt x="86" y="1742"/>
                  </a:lnTo>
                  <a:lnTo>
                    <a:pt x="74" y="1746"/>
                  </a:lnTo>
                  <a:lnTo>
                    <a:pt x="64" y="1752"/>
                  </a:lnTo>
                  <a:lnTo>
                    <a:pt x="56" y="1760"/>
                  </a:lnTo>
                  <a:lnTo>
                    <a:pt x="50" y="1770"/>
                  </a:lnTo>
                  <a:lnTo>
                    <a:pt x="46" y="1782"/>
                  </a:lnTo>
                  <a:lnTo>
                    <a:pt x="46" y="1796"/>
                  </a:lnTo>
                  <a:lnTo>
                    <a:pt x="46" y="1810"/>
                  </a:lnTo>
                  <a:lnTo>
                    <a:pt x="50" y="1832"/>
                  </a:lnTo>
                  <a:lnTo>
                    <a:pt x="58" y="1850"/>
                  </a:lnTo>
                  <a:lnTo>
                    <a:pt x="68" y="1868"/>
                  </a:lnTo>
                  <a:lnTo>
                    <a:pt x="80" y="1884"/>
                  </a:lnTo>
                  <a:lnTo>
                    <a:pt x="94" y="1898"/>
                  </a:lnTo>
                  <a:lnTo>
                    <a:pt x="106" y="1912"/>
                  </a:lnTo>
                  <a:lnTo>
                    <a:pt x="134" y="1936"/>
                  </a:lnTo>
                  <a:lnTo>
                    <a:pt x="164" y="1964"/>
                  </a:lnTo>
                  <a:lnTo>
                    <a:pt x="196" y="1992"/>
                  </a:lnTo>
                  <a:lnTo>
                    <a:pt x="228" y="2026"/>
                  </a:lnTo>
                  <a:lnTo>
                    <a:pt x="260" y="2060"/>
                  </a:lnTo>
                  <a:lnTo>
                    <a:pt x="290" y="2096"/>
                  </a:lnTo>
                  <a:lnTo>
                    <a:pt x="320" y="2134"/>
                  </a:lnTo>
                  <a:lnTo>
                    <a:pt x="346" y="2170"/>
                  </a:lnTo>
                  <a:lnTo>
                    <a:pt x="372" y="2206"/>
                  </a:lnTo>
                  <a:lnTo>
                    <a:pt x="394" y="2240"/>
                  </a:lnTo>
                  <a:lnTo>
                    <a:pt x="412" y="2270"/>
                  </a:lnTo>
                  <a:lnTo>
                    <a:pt x="424" y="2300"/>
                  </a:lnTo>
                  <a:lnTo>
                    <a:pt x="434" y="2324"/>
                  </a:lnTo>
                  <a:lnTo>
                    <a:pt x="436" y="2336"/>
                  </a:lnTo>
                  <a:lnTo>
                    <a:pt x="436" y="2344"/>
                  </a:lnTo>
                  <a:lnTo>
                    <a:pt x="436" y="2354"/>
                  </a:lnTo>
                  <a:lnTo>
                    <a:pt x="432" y="2360"/>
                  </a:lnTo>
                  <a:lnTo>
                    <a:pt x="428" y="2366"/>
                  </a:lnTo>
                  <a:lnTo>
                    <a:pt x="422" y="2368"/>
                  </a:lnTo>
                  <a:lnTo>
                    <a:pt x="416" y="2372"/>
                  </a:lnTo>
                  <a:lnTo>
                    <a:pt x="406" y="2372"/>
                  </a:lnTo>
                  <a:lnTo>
                    <a:pt x="394" y="2370"/>
                  </a:lnTo>
                  <a:lnTo>
                    <a:pt x="382" y="2366"/>
                  </a:lnTo>
                  <a:lnTo>
                    <a:pt x="370" y="2360"/>
                  </a:lnTo>
                  <a:lnTo>
                    <a:pt x="358" y="2354"/>
                  </a:lnTo>
                  <a:lnTo>
                    <a:pt x="330" y="2334"/>
                  </a:lnTo>
                  <a:lnTo>
                    <a:pt x="300" y="2308"/>
                  </a:lnTo>
                  <a:lnTo>
                    <a:pt x="270" y="2278"/>
                  </a:lnTo>
                  <a:lnTo>
                    <a:pt x="238" y="2244"/>
                  </a:lnTo>
                  <a:lnTo>
                    <a:pt x="206" y="2206"/>
                  </a:lnTo>
                  <a:lnTo>
                    <a:pt x="176" y="2168"/>
                  </a:lnTo>
                  <a:lnTo>
                    <a:pt x="116" y="2088"/>
                  </a:lnTo>
                  <a:lnTo>
                    <a:pt x="64" y="2012"/>
                  </a:lnTo>
                  <a:lnTo>
                    <a:pt x="24" y="1946"/>
                  </a:lnTo>
                  <a:lnTo>
                    <a:pt x="10" y="1922"/>
                  </a:lnTo>
                  <a:lnTo>
                    <a:pt x="0" y="1900"/>
                  </a:lnTo>
                  <a:lnTo>
                    <a:pt x="20" y="1958"/>
                  </a:lnTo>
                  <a:lnTo>
                    <a:pt x="42" y="2016"/>
                  </a:lnTo>
                  <a:lnTo>
                    <a:pt x="70" y="2072"/>
                  </a:lnTo>
                  <a:lnTo>
                    <a:pt x="98" y="2128"/>
                  </a:lnTo>
                  <a:lnTo>
                    <a:pt x="130" y="2182"/>
                  </a:lnTo>
                  <a:lnTo>
                    <a:pt x="162" y="2234"/>
                  </a:lnTo>
                  <a:lnTo>
                    <a:pt x="196" y="2284"/>
                  </a:lnTo>
                  <a:lnTo>
                    <a:pt x="232" y="2334"/>
                  </a:lnTo>
                  <a:lnTo>
                    <a:pt x="250" y="2358"/>
                  </a:lnTo>
                  <a:lnTo>
                    <a:pt x="270" y="2382"/>
                  </a:lnTo>
                  <a:lnTo>
                    <a:pt x="290" y="2404"/>
                  </a:lnTo>
                  <a:lnTo>
                    <a:pt x="312" y="2424"/>
                  </a:lnTo>
                  <a:lnTo>
                    <a:pt x="334" y="2442"/>
                  </a:lnTo>
                  <a:lnTo>
                    <a:pt x="358" y="2458"/>
                  </a:lnTo>
                  <a:lnTo>
                    <a:pt x="384" y="2472"/>
                  </a:lnTo>
                  <a:lnTo>
                    <a:pt x="410" y="2482"/>
                  </a:lnTo>
                  <a:lnTo>
                    <a:pt x="426" y="2490"/>
                  </a:lnTo>
                  <a:lnTo>
                    <a:pt x="444" y="2494"/>
                  </a:lnTo>
                  <a:lnTo>
                    <a:pt x="462" y="2498"/>
                  </a:lnTo>
                  <a:lnTo>
                    <a:pt x="478" y="2500"/>
                  </a:lnTo>
                  <a:lnTo>
                    <a:pt x="496" y="2500"/>
                  </a:lnTo>
                  <a:lnTo>
                    <a:pt x="514" y="2498"/>
                  </a:lnTo>
                  <a:lnTo>
                    <a:pt x="530" y="2494"/>
                  </a:lnTo>
                  <a:lnTo>
                    <a:pt x="548" y="2486"/>
                  </a:lnTo>
                  <a:lnTo>
                    <a:pt x="562" y="2480"/>
                  </a:lnTo>
                  <a:lnTo>
                    <a:pt x="574" y="2470"/>
                  </a:lnTo>
                  <a:lnTo>
                    <a:pt x="584" y="2460"/>
                  </a:lnTo>
                  <a:lnTo>
                    <a:pt x="594" y="2450"/>
                  </a:lnTo>
                  <a:lnTo>
                    <a:pt x="602" y="2436"/>
                  </a:lnTo>
                  <a:lnTo>
                    <a:pt x="608" y="2424"/>
                  </a:lnTo>
                  <a:lnTo>
                    <a:pt x="612" y="2410"/>
                  </a:lnTo>
                  <a:lnTo>
                    <a:pt x="616" y="2394"/>
                  </a:lnTo>
                  <a:lnTo>
                    <a:pt x="616" y="2372"/>
                  </a:lnTo>
                  <a:lnTo>
                    <a:pt x="614" y="2348"/>
                  </a:lnTo>
                  <a:lnTo>
                    <a:pt x="610" y="2324"/>
                  </a:lnTo>
                  <a:lnTo>
                    <a:pt x="602" y="2300"/>
                  </a:lnTo>
                  <a:lnTo>
                    <a:pt x="594" y="2276"/>
                  </a:lnTo>
                  <a:lnTo>
                    <a:pt x="582" y="2254"/>
                  </a:lnTo>
                  <a:lnTo>
                    <a:pt x="560" y="2214"/>
                  </a:lnTo>
                  <a:lnTo>
                    <a:pt x="544" y="2186"/>
                  </a:lnTo>
                  <a:lnTo>
                    <a:pt x="522" y="2156"/>
                  </a:lnTo>
                  <a:lnTo>
                    <a:pt x="496" y="2122"/>
                  </a:lnTo>
                  <a:lnTo>
                    <a:pt x="466" y="2086"/>
                  </a:lnTo>
                  <a:lnTo>
                    <a:pt x="434" y="2050"/>
                  </a:lnTo>
                  <a:lnTo>
                    <a:pt x="400" y="2014"/>
                  </a:lnTo>
                  <a:lnTo>
                    <a:pt x="362" y="1980"/>
                  </a:lnTo>
                  <a:lnTo>
                    <a:pt x="324" y="1950"/>
                  </a:lnTo>
                  <a:lnTo>
                    <a:pt x="270" y="1912"/>
                  </a:lnTo>
                  <a:lnTo>
                    <a:pt x="222" y="1880"/>
                  </a:lnTo>
                  <a:lnTo>
                    <a:pt x="146" y="1832"/>
                  </a:lnTo>
                  <a:lnTo>
                    <a:pt x="120" y="1816"/>
                  </a:lnTo>
                  <a:lnTo>
                    <a:pt x="112" y="1808"/>
                  </a:lnTo>
                  <a:lnTo>
                    <a:pt x="104" y="1802"/>
                  </a:lnTo>
                  <a:lnTo>
                    <a:pt x="102" y="1796"/>
                  </a:lnTo>
                  <a:lnTo>
                    <a:pt x="100" y="1792"/>
                  </a:lnTo>
                  <a:lnTo>
                    <a:pt x="104" y="1786"/>
                  </a:lnTo>
                  <a:lnTo>
                    <a:pt x="110" y="1782"/>
                  </a:lnTo>
                  <a:lnTo>
                    <a:pt x="116" y="1778"/>
                  </a:lnTo>
                  <a:lnTo>
                    <a:pt x="124" y="1778"/>
                  </a:lnTo>
                  <a:lnTo>
                    <a:pt x="134" y="1780"/>
                  </a:lnTo>
                  <a:lnTo>
                    <a:pt x="146" y="1782"/>
                  </a:lnTo>
                  <a:lnTo>
                    <a:pt x="176" y="1792"/>
                  </a:lnTo>
                  <a:lnTo>
                    <a:pt x="206" y="1806"/>
                  </a:lnTo>
                  <a:lnTo>
                    <a:pt x="266" y="1836"/>
                  </a:lnTo>
                  <a:lnTo>
                    <a:pt x="306" y="1856"/>
                  </a:lnTo>
                  <a:lnTo>
                    <a:pt x="336" y="1874"/>
                  </a:lnTo>
                  <a:lnTo>
                    <a:pt x="368" y="1894"/>
                  </a:lnTo>
                  <a:lnTo>
                    <a:pt x="400" y="1918"/>
                  </a:lnTo>
                  <a:lnTo>
                    <a:pt x="432" y="1944"/>
                  </a:lnTo>
                  <a:lnTo>
                    <a:pt x="464" y="1974"/>
                  </a:lnTo>
                  <a:lnTo>
                    <a:pt x="496" y="2004"/>
                  </a:lnTo>
                  <a:lnTo>
                    <a:pt x="528" y="2038"/>
                  </a:lnTo>
                  <a:lnTo>
                    <a:pt x="558" y="2072"/>
                  </a:lnTo>
                  <a:lnTo>
                    <a:pt x="586" y="2106"/>
                  </a:lnTo>
                  <a:lnTo>
                    <a:pt x="612" y="2142"/>
                  </a:lnTo>
                  <a:lnTo>
                    <a:pt x="636" y="2180"/>
                  </a:lnTo>
                  <a:lnTo>
                    <a:pt x="658" y="2216"/>
                  </a:lnTo>
                  <a:lnTo>
                    <a:pt x="676" y="2252"/>
                  </a:lnTo>
                  <a:lnTo>
                    <a:pt x="692" y="2288"/>
                  </a:lnTo>
                  <a:lnTo>
                    <a:pt x="702" y="2322"/>
                  </a:lnTo>
                  <a:lnTo>
                    <a:pt x="710" y="2356"/>
                  </a:lnTo>
                  <a:lnTo>
                    <a:pt x="712" y="2382"/>
                  </a:lnTo>
                  <a:lnTo>
                    <a:pt x="710" y="2408"/>
                  </a:lnTo>
                  <a:lnTo>
                    <a:pt x="704" y="2430"/>
                  </a:lnTo>
                  <a:lnTo>
                    <a:pt x="696" y="2454"/>
                  </a:lnTo>
                  <a:lnTo>
                    <a:pt x="684" y="2474"/>
                  </a:lnTo>
                  <a:lnTo>
                    <a:pt x="670" y="2492"/>
                  </a:lnTo>
                  <a:lnTo>
                    <a:pt x="654" y="2510"/>
                  </a:lnTo>
                  <a:lnTo>
                    <a:pt x="634" y="2526"/>
                  </a:lnTo>
                  <a:lnTo>
                    <a:pt x="616" y="2538"/>
                  </a:lnTo>
                  <a:lnTo>
                    <a:pt x="594" y="2550"/>
                  </a:lnTo>
                  <a:lnTo>
                    <a:pt x="572" y="2558"/>
                  </a:lnTo>
                  <a:lnTo>
                    <a:pt x="550" y="2564"/>
                  </a:lnTo>
                  <a:lnTo>
                    <a:pt x="528" y="2568"/>
                  </a:lnTo>
                  <a:lnTo>
                    <a:pt x="504" y="2568"/>
                  </a:lnTo>
                  <a:lnTo>
                    <a:pt x="484" y="2566"/>
                  </a:lnTo>
                  <a:lnTo>
                    <a:pt x="462" y="2560"/>
                  </a:lnTo>
                  <a:lnTo>
                    <a:pt x="496" y="2588"/>
                  </a:lnTo>
                  <a:lnTo>
                    <a:pt x="530" y="2614"/>
                  </a:lnTo>
                  <a:lnTo>
                    <a:pt x="562" y="2638"/>
                  </a:lnTo>
                  <a:lnTo>
                    <a:pt x="596" y="2662"/>
                  </a:lnTo>
                  <a:lnTo>
                    <a:pt x="630" y="2682"/>
                  </a:lnTo>
                  <a:lnTo>
                    <a:pt x="664" y="2702"/>
                  </a:lnTo>
                  <a:lnTo>
                    <a:pt x="732" y="2738"/>
                  </a:lnTo>
                  <a:lnTo>
                    <a:pt x="798" y="2768"/>
                  </a:lnTo>
                  <a:lnTo>
                    <a:pt x="862" y="2794"/>
                  </a:lnTo>
                  <a:lnTo>
                    <a:pt x="926" y="2816"/>
                  </a:lnTo>
                  <a:lnTo>
                    <a:pt x="988" y="2832"/>
                  </a:lnTo>
                  <a:lnTo>
                    <a:pt x="1046" y="2846"/>
                  </a:lnTo>
                  <a:lnTo>
                    <a:pt x="1102" y="2858"/>
                  </a:lnTo>
                  <a:lnTo>
                    <a:pt x="1154" y="2866"/>
                  </a:lnTo>
                  <a:lnTo>
                    <a:pt x="1202" y="2870"/>
                  </a:lnTo>
                  <a:lnTo>
                    <a:pt x="1286" y="2878"/>
                  </a:lnTo>
                  <a:lnTo>
                    <a:pt x="1348" y="2880"/>
                  </a:lnTo>
                  <a:lnTo>
                    <a:pt x="1412" y="2878"/>
                  </a:lnTo>
                  <a:lnTo>
                    <a:pt x="1494" y="2870"/>
                  </a:lnTo>
                  <a:lnTo>
                    <a:pt x="1542" y="2866"/>
                  </a:lnTo>
                  <a:lnTo>
                    <a:pt x="1594" y="2858"/>
                  </a:lnTo>
                  <a:lnTo>
                    <a:pt x="1650" y="2846"/>
                  </a:lnTo>
                  <a:lnTo>
                    <a:pt x="1708" y="2832"/>
                  </a:lnTo>
                  <a:lnTo>
                    <a:pt x="1770" y="2816"/>
                  </a:lnTo>
                  <a:lnTo>
                    <a:pt x="1832" y="2794"/>
                  </a:lnTo>
                  <a:lnTo>
                    <a:pt x="1898" y="2768"/>
                  </a:lnTo>
                  <a:lnTo>
                    <a:pt x="1964" y="2738"/>
                  </a:lnTo>
                  <a:lnTo>
                    <a:pt x="2030" y="2702"/>
                  </a:lnTo>
                  <a:lnTo>
                    <a:pt x="2064" y="2682"/>
                  </a:lnTo>
                  <a:lnTo>
                    <a:pt x="2096" y="2662"/>
                  </a:lnTo>
                  <a:lnTo>
                    <a:pt x="2130" y="2638"/>
                  </a:lnTo>
                  <a:lnTo>
                    <a:pt x="2164" y="2614"/>
                  </a:lnTo>
                  <a:lnTo>
                    <a:pt x="2198" y="2588"/>
                  </a:lnTo>
                  <a:lnTo>
                    <a:pt x="2230" y="2560"/>
                  </a:lnTo>
                  <a:lnTo>
                    <a:pt x="2210" y="2566"/>
                  </a:lnTo>
                  <a:lnTo>
                    <a:pt x="2188" y="2568"/>
                  </a:lnTo>
                  <a:lnTo>
                    <a:pt x="2166" y="2568"/>
                  </a:lnTo>
                  <a:lnTo>
                    <a:pt x="2144" y="2564"/>
                  </a:lnTo>
                  <a:lnTo>
                    <a:pt x="2120" y="2558"/>
                  </a:lnTo>
                  <a:lnTo>
                    <a:pt x="2100" y="2550"/>
                  </a:lnTo>
                  <a:lnTo>
                    <a:pt x="2078" y="2538"/>
                  </a:lnTo>
                  <a:lnTo>
                    <a:pt x="2058" y="2526"/>
                  </a:lnTo>
                  <a:lnTo>
                    <a:pt x="2040" y="2510"/>
                  </a:lnTo>
                  <a:lnTo>
                    <a:pt x="2024" y="2492"/>
                  </a:lnTo>
                  <a:lnTo>
                    <a:pt x="2010" y="2474"/>
                  </a:lnTo>
                  <a:lnTo>
                    <a:pt x="1998" y="2454"/>
                  </a:lnTo>
                  <a:lnTo>
                    <a:pt x="1990" y="2430"/>
                  </a:lnTo>
                  <a:lnTo>
                    <a:pt x="1984" y="2408"/>
                  </a:lnTo>
                  <a:lnTo>
                    <a:pt x="1982" y="2382"/>
                  </a:lnTo>
                  <a:lnTo>
                    <a:pt x="1984" y="2356"/>
                  </a:lnTo>
                  <a:lnTo>
                    <a:pt x="1992" y="2322"/>
                  </a:lnTo>
                  <a:lnTo>
                    <a:pt x="2002" y="2288"/>
                  </a:lnTo>
                  <a:lnTo>
                    <a:pt x="2018" y="2252"/>
                  </a:lnTo>
                  <a:lnTo>
                    <a:pt x="2036" y="2216"/>
                  </a:lnTo>
                  <a:lnTo>
                    <a:pt x="2058" y="2180"/>
                  </a:lnTo>
                  <a:lnTo>
                    <a:pt x="2082" y="2142"/>
                  </a:lnTo>
                  <a:lnTo>
                    <a:pt x="2108" y="2106"/>
                  </a:lnTo>
                  <a:lnTo>
                    <a:pt x="2136" y="2072"/>
                  </a:lnTo>
                  <a:lnTo>
                    <a:pt x="2166" y="2038"/>
                  </a:lnTo>
                  <a:lnTo>
                    <a:pt x="2196" y="2004"/>
                  </a:lnTo>
                  <a:lnTo>
                    <a:pt x="2228" y="1974"/>
                  </a:lnTo>
                  <a:lnTo>
                    <a:pt x="2260" y="1944"/>
                  </a:lnTo>
                  <a:lnTo>
                    <a:pt x="2292" y="1918"/>
                  </a:lnTo>
                  <a:lnTo>
                    <a:pt x="2324" y="1894"/>
                  </a:lnTo>
                  <a:lnTo>
                    <a:pt x="2356" y="1874"/>
                  </a:lnTo>
                  <a:lnTo>
                    <a:pt x="2386" y="1856"/>
                  </a:lnTo>
                  <a:lnTo>
                    <a:pt x="2426" y="1836"/>
                  </a:lnTo>
                  <a:lnTo>
                    <a:pt x="2486" y="1806"/>
                  </a:lnTo>
                  <a:lnTo>
                    <a:pt x="2518" y="1792"/>
                  </a:lnTo>
                  <a:lnTo>
                    <a:pt x="2546" y="1782"/>
                  </a:lnTo>
                  <a:lnTo>
                    <a:pt x="2558" y="1780"/>
                  </a:lnTo>
                  <a:lnTo>
                    <a:pt x="2568" y="1778"/>
                  </a:lnTo>
                  <a:lnTo>
                    <a:pt x="2578" y="1778"/>
                  </a:lnTo>
                  <a:lnTo>
                    <a:pt x="2584" y="1782"/>
                  </a:lnTo>
                  <a:lnTo>
                    <a:pt x="2590" y="1786"/>
                  </a:lnTo>
                  <a:lnTo>
                    <a:pt x="2592" y="1792"/>
                  </a:lnTo>
                  <a:lnTo>
                    <a:pt x="2592" y="1796"/>
                  </a:lnTo>
                  <a:lnTo>
                    <a:pt x="2588" y="1802"/>
                  </a:lnTo>
                  <a:lnTo>
                    <a:pt x="2582" y="1808"/>
                  </a:lnTo>
                  <a:lnTo>
                    <a:pt x="2572" y="1816"/>
                  </a:lnTo>
                  <a:lnTo>
                    <a:pt x="2548" y="1832"/>
                  </a:lnTo>
                  <a:lnTo>
                    <a:pt x="2472" y="1880"/>
                  </a:lnTo>
                  <a:lnTo>
                    <a:pt x="2422" y="1912"/>
                  </a:lnTo>
                  <a:lnTo>
                    <a:pt x="2370" y="1950"/>
                  </a:lnTo>
                  <a:lnTo>
                    <a:pt x="2330" y="1980"/>
                  </a:lnTo>
                  <a:lnTo>
                    <a:pt x="2294" y="2014"/>
                  </a:lnTo>
                  <a:lnTo>
                    <a:pt x="2258" y="2050"/>
                  </a:lnTo>
                  <a:lnTo>
                    <a:pt x="2226" y="2086"/>
                  </a:lnTo>
                  <a:lnTo>
                    <a:pt x="2196" y="2122"/>
                  </a:lnTo>
                  <a:lnTo>
                    <a:pt x="2170" y="2156"/>
                  </a:lnTo>
                  <a:lnTo>
                    <a:pt x="2150" y="2186"/>
                  </a:lnTo>
                  <a:lnTo>
                    <a:pt x="2132" y="2214"/>
                  </a:lnTo>
                  <a:lnTo>
                    <a:pt x="2110" y="2254"/>
                  </a:lnTo>
                  <a:lnTo>
                    <a:pt x="2100" y="2276"/>
                  </a:lnTo>
                  <a:lnTo>
                    <a:pt x="2092" y="2300"/>
                  </a:lnTo>
                  <a:lnTo>
                    <a:pt x="2084" y="2324"/>
                  </a:lnTo>
                  <a:lnTo>
                    <a:pt x="2080" y="2348"/>
                  </a:lnTo>
                  <a:lnTo>
                    <a:pt x="2078" y="2372"/>
                  </a:lnTo>
                  <a:lnTo>
                    <a:pt x="2080" y="2394"/>
                  </a:lnTo>
                  <a:lnTo>
                    <a:pt x="2082" y="2410"/>
                  </a:lnTo>
                  <a:lnTo>
                    <a:pt x="2086" y="2424"/>
                  </a:lnTo>
                  <a:lnTo>
                    <a:pt x="2092" y="2436"/>
                  </a:lnTo>
                  <a:lnTo>
                    <a:pt x="2100" y="2450"/>
                  </a:lnTo>
                  <a:lnTo>
                    <a:pt x="2108" y="2460"/>
                  </a:lnTo>
                  <a:lnTo>
                    <a:pt x="2120" y="2470"/>
                  </a:lnTo>
                  <a:lnTo>
                    <a:pt x="2132" y="2480"/>
                  </a:lnTo>
                  <a:lnTo>
                    <a:pt x="2144" y="2486"/>
                  </a:lnTo>
                  <a:lnTo>
                    <a:pt x="2162" y="2494"/>
                  </a:lnTo>
                  <a:lnTo>
                    <a:pt x="2180" y="2498"/>
                  </a:lnTo>
                  <a:lnTo>
                    <a:pt x="2196" y="2500"/>
                  </a:lnTo>
                  <a:lnTo>
                    <a:pt x="2214" y="2500"/>
                  </a:lnTo>
                  <a:lnTo>
                    <a:pt x="2232" y="2498"/>
                  </a:lnTo>
                  <a:lnTo>
                    <a:pt x="2248" y="2494"/>
                  </a:lnTo>
                  <a:lnTo>
                    <a:pt x="2266" y="2490"/>
                  </a:lnTo>
                  <a:lnTo>
                    <a:pt x="2284" y="2482"/>
                  </a:lnTo>
                  <a:lnTo>
                    <a:pt x="2310" y="2472"/>
                  </a:lnTo>
                  <a:lnTo>
                    <a:pt x="2334" y="2458"/>
                  </a:lnTo>
                  <a:lnTo>
                    <a:pt x="2358" y="2442"/>
                  </a:lnTo>
                  <a:lnTo>
                    <a:pt x="2380" y="2424"/>
                  </a:lnTo>
                  <a:lnTo>
                    <a:pt x="2402" y="2404"/>
                  </a:lnTo>
                  <a:lnTo>
                    <a:pt x="2422" y="2382"/>
                  </a:lnTo>
                  <a:lnTo>
                    <a:pt x="2442" y="2358"/>
                  </a:lnTo>
                  <a:lnTo>
                    <a:pt x="2462" y="2334"/>
                  </a:lnTo>
                  <a:lnTo>
                    <a:pt x="2496" y="2284"/>
                  </a:lnTo>
                  <a:lnTo>
                    <a:pt x="2530" y="2234"/>
                  </a:lnTo>
                  <a:lnTo>
                    <a:pt x="2564" y="2182"/>
                  </a:lnTo>
                  <a:lnTo>
                    <a:pt x="2594" y="2128"/>
                  </a:lnTo>
                  <a:lnTo>
                    <a:pt x="2624" y="2072"/>
                  </a:lnTo>
                  <a:lnTo>
                    <a:pt x="2650" y="2016"/>
                  </a:lnTo>
                  <a:lnTo>
                    <a:pt x="2674" y="1958"/>
                  </a:lnTo>
                  <a:lnTo>
                    <a:pt x="2692" y="1900"/>
                  </a:lnTo>
                  <a:lnTo>
                    <a:pt x="2682" y="1922"/>
                  </a:lnTo>
                  <a:lnTo>
                    <a:pt x="2668" y="1946"/>
                  </a:lnTo>
                  <a:lnTo>
                    <a:pt x="2628" y="2012"/>
                  </a:lnTo>
                  <a:lnTo>
                    <a:pt x="2576" y="2088"/>
                  </a:lnTo>
                  <a:lnTo>
                    <a:pt x="2518" y="2168"/>
                  </a:lnTo>
                  <a:lnTo>
                    <a:pt x="2486" y="2206"/>
                  </a:lnTo>
                  <a:lnTo>
                    <a:pt x="2454" y="2244"/>
                  </a:lnTo>
                  <a:lnTo>
                    <a:pt x="2424" y="2278"/>
                  </a:lnTo>
                  <a:lnTo>
                    <a:pt x="2392" y="2308"/>
                  </a:lnTo>
                  <a:lnTo>
                    <a:pt x="2364" y="2334"/>
                  </a:lnTo>
                  <a:lnTo>
                    <a:pt x="2336" y="2354"/>
                  </a:lnTo>
                  <a:lnTo>
                    <a:pt x="2322" y="2360"/>
                  </a:lnTo>
                  <a:lnTo>
                    <a:pt x="2310" y="2366"/>
                  </a:lnTo>
                  <a:lnTo>
                    <a:pt x="2298" y="2370"/>
                  </a:lnTo>
                  <a:lnTo>
                    <a:pt x="2288" y="2372"/>
                  </a:lnTo>
                  <a:close/>
                  <a:moveTo>
                    <a:pt x="724" y="1278"/>
                  </a:moveTo>
                  <a:lnTo>
                    <a:pt x="724" y="1278"/>
                  </a:lnTo>
                  <a:lnTo>
                    <a:pt x="710" y="1306"/>
                  </a:lnTo>
                  <a:lnTo>
                    <a:pt x="702" y="1320"/>
                  </a:lnTo>
                  <a:lnTo>
                    <a:pt x="692" y="1336"/>
                  </a:lnTo>
                  <a:lnTo>
                    <a:pt x="682" y="1348"/>
                  </a:lnTo>
                  <a:lnTo>
                    <a:pt x="668" y="1358"/>
                  </a:lnTo>
                  <a:lnTo>
                    <a:pt x="660" y="1362"/>
                  </a:lnTo>
                  <a:lnTo>
                    <a:pt x="652" y="1364"/>
                  </a:lnTo>
                  <a:lnTo>
                    <a:pt x="642" y="1366"/>
                  </a:lnTo>
                  <a:lnTo>
                    <a:pt x="632" y="1366"/>
                  </a:lnTo>
                  <a:lnTo>
                    <a:pt x="620" y="1364"/>
                  </a:lnTo>
                  <a:lnTo>
                    <a:pt x="610" y="1360"/>
                  </a:lnTo>
                  <a:lnTo>
                    <a:pt x="594" y="1354"/>
                  </a:lnTo>
                  <a:lnTo>
                    <a:pt x="582" y="1342"/>
                  </a:lnTo>
                  <a:lnTo>
                    <a:pt x="568" y="1332"/>
                  </a:lnTo>
                  <a:lnTo>
                    <a:pt x="554" y="1320"/>
                  </a:lnTo>
                  <a:lnTo>
                    <a:pt x="536" y="1310"/>
                  </a:lnTo>
                  <a:lnTo>
                    <a:pt x="526" y="1306"/>
                  </a:lnTo>
                  <a:lnTo>
                    <a:pt x="512" y="1302"/>
                  </a:lnTo>
                  <a:lnTo>
                    <a:pt x="498" y="1300"/>
                  </a:lnTo>
                  <a:lnTo>
                    <a:pt x="480" y="1298"/>
                  </a:lnTo>
                  <a:lnTo>
                    <a:pt x="462" y="1300"/>
                  </a:lnTo>
                  <a:lnTo>
                    <a:pt x="444" y="1302"/>
                  </a:lnTo>
                  <a:lnTo>
                    <a:pt x="422" y="1308"/>
                  </a:lnTo>
                  <a:lnTo>
                    <a:pt x="402" y="1314"/>
                  </a:lnTo>
                  <a:lnTo>
                    <a:pt x="382" y="1322"/>
                  </a:lnTo>
                  <a:lnTo>
                    <a:pt x="376" y="1326"/>
                  </a:lnTo>
                  <a:lnTo>
                    <a:pt x="370" y="1332"/>
                  </a:lnTo>
                  <a:lnTo>
                    <a:pt x="366" y="1338"/>
                  </a:lnTo>
                  <a:lnTo>
                    <a:pt x="366" y="1344"/>
                  </a:lnTo>
                  <a:lnTo>
                    <a:pt x="366" y="1354"/>
                  </a:lnTo>
                  <a:lnTo>
                    <a:pt x="370" y="1364"/>
                  </a:lnTo>
                  <a:lnTo>
                    <a:pt x="374" y="1372"/>
                  </a:lnTo>
                  <a:lnTo>
                    <a:pt x="378" y="1380"/>
                  </a:lnTo>
                  <a:lnTo>
                    <a:pt x="390" y="1394"/>
                  </a:lnTo>
                  <a:lnTo>
                    <a:pt x="404" y="1406"/>
                  </a:lnTo>
                  <a:lnTo>
                    <a:pt x="420" y="1414"/>
                  </a:lnTo>
                  <a:lnTo>
                    <a:pt x="438" y="1422"/>
                  </a:lnTo>
                  <a:lnTo>
                    <a:pt x="470" y="1434"/>
                  </a:lnTo>
                  <a:lnTo>
                    <a:pt x="492" y="1440"/>
                  </a:lnTo>
                  <a:lnTo>
                    <a:pt x="516" y="1442"/>
                  </a:lnTo>
                  <a:lnTo>
                    <a:pt x="562" y="1444"/>
                  </a:lnTo>
                  <a:lnTo>
                    <a:pt x="586" y="1446"/>
                  </a:lnTo>
                  <a:lnTo>
                    <a:pt x="608" y="1452"/>
                  </a:lnTo>
                  <a:lnTo>
                    <a:pt x="618" y="1458"/>
                  </a:lnTo>
                  <a:lnTo>
                    <a:pt x="628" y="1464"/>
                  </a:lnTo>
                  <a:lnTo>
                    <a:pt x="638" y="1472"/>
                  </a:lnTo>
                  <a:lnTo>
                    <a:pt x="646" y="1480"/>
                  </a:lnTo>
                  <a:lnTo>
                    <a:pt x="658" y="1494"/>
                  </a:lnTo>
                  <a:lnTo>
                    <a:pt x="666" y="1510"/>
                  </a:lnTo>
                  <a:lnTo>
                    <a:pt x="668" y="1518"/>
                  </a:lnTo>
                  <a:lnTo>
                    <a:pt x="670" y="1526"/>
                  </a:lnTo>
                  <a:lnTo>
                    <a:pt x="670" y="1534"/>
                  </a:lnTo>
                  <a:lnTo>
                    <a:pt x="668" y="1542"/>
                  </a:lnTo>
                  <a:lnTo>
                    <a:pt x="666" y="1548"/>
                  </a:lnTo>
                  <a:lnTo>
                    <a:pt x="662" y="1552"/>
                  </a:lnTo>
                  <a:lnTo>
                    <a:pt x="660" y="1554"/>
                  </a:lnTo>
                  <a:lnTo>
                    <a:pt x="654" y="1556"/>
                  </a:lnTo>
                  <a:lnTo>
                    <a:pt x="632" y="1556"/>
                  </a:lnTo>
                  <a:lnTo>
                    <a:pt x="594" y="1558"/>
                  </a:lnTo>
                  <a:lnTo>
                    <a:pt x="608" y="1576"/>
                  </a:lnTo>
                  <a:lnTo>
                    <a:pt x="618" y="1596"/>
                  </a:lnTo>
                  <a:lnTo>
                    <a:pt x="628" y="1618"/>
                  </a:lnTo>
                  <a:lnTo>
                    <a:pt x="638" y="1640"/>
                  </a:lnTo>
                  <a:lnTo>
                    <a:pt x="644" y="1662"/>
                  </a:lnTo>
                  <a:lnTo>
                    <a:pt x="650" y="1686"/>
                  </a:lnTo>
                  <a:lnTo>
                    <a:pt x="652" y="1710"/>
                  </a:lnTo>
                  <a:lnTo>
                    <a:pt x="654" y="1732"/>
                  </a:lnTo>
                  <a:lnTo>
                    <a:pt x="656" y="1792"/>
                  </a:lnTo>
                  <a:lnTo>
                    <a:pt x="660" y="1846"/>
                  </a:lnTo>
                  <a:lnTo>
                    <a:pt x="668" y="1898"/>
                  </a:lnTo>
                  <a:lnTo>
                    <a:pt x="674" y="1944"/>
                  </a:lnTo>
                  <a:lnTo>
                    <a:pt x="680" y="1986"/>
                  </a:lnTo>
                  <a:lnTo>
                    <a:pt x="684" y="2022"/>
                  </a:lnTo>
                  <a:lnTo>
                    <a:pt x="684" y="2052"/>
                  </a:lnTo>
                  <a:lnTo>
                    <a:pt x="682" y="2066"/>
                  </a:lnTo>
                  <a:lnTo>
                    <a:pt x="680" y="2078"/>
                  </a:lnTo>
                  <a:lnTo>
                    <a:pt x="666" y="2060"/>
                  </a:lnTo>
                  <a:lnTo>
                    <a:pt x="654" y="2040"/>
                  </a:lnTo>
                  <a:lnTo>
                    <a:pt x="644" y="2020"/>
                  </a:lnTo>
                  <a:lnTo>
                    <a:pt x="634" y="1998"/>
                  </a:lnTo>
                  <a:lnTo>
                    <a:pt x="626" y="1976"/>
                  </a:lnTo>
                  <a:lnTo>
                    <a:pt x="620" y="1954"/>
                  </a:lnTo>
                  <a:lnTo>
                    <a:pt x="610" y="1910"/>
                  </a:lnTo>
                  <a:lnTo>
                    <a:pt x="604" y="1862"/>
                  </a:lnTo>
                  <a:lnTo>
                    <a:pt x="598" y="1816"/>
                  </a:lnTo>
                  <a:lnTo>
                    <a:pt x="590" y="1726"/>
                  </a:lnTo>
                  <a:lnTo>
                    <a:pt x="588" y="1704"/>
                  </a:lnTo>
                  <a:lnTo>
                    <a:pt x="582" y="1680"/>
                  </a:lnTo>
                  <a:lnTo>
                    <a:pt x="576" y="1658"/>
                  </a:lnTo>
                  <a:lnTo>
                    <a:pt x="570" y="1636"/>
                  </a:lnTo>
                  <a:lnTo>
                    <a:pt x="552" y="1594"/>
                  </a:lnTo>
                  <a:lnTo>
                    <a:pt x="544" y="1574"/>
                  </a:lnTo>
                  <a:lnTo>
                    <a:pt x="534" y="1556"/>
                  </a:lnTo>
                  <a:lnTo>
                    <a:pt x="518" y="1540"/>
                  </a:lnTo>
                  <a:lnTo>
                    <a:pt x="502" y="1526"/>
                  </a:lnTo>
                  <a:lnTo>
                    <a:pt x="484" y="1516"/>
                  </a:lnTo>
                  <a:lnTo>
                    <a:pt x="466" y="1508"/>
                  </a:lnTo>
                  <a:lnTo>
                    <a:pt x="428" y="1492"/>
                  </a:lnTo>
                  <a:lnTo>
                    <a:pt x="410" y="1484"/>
                  </a:lnTo>
                  <a:lnTo>
                    <a:pt x="392" y="1472"/>
                  </a:lnTo>
                  <a:lnTo>
                    <a:pt x="360" y="1448"/>
                  </a:lnTo>
                  <a:lnTo>
                    <a:pt x="344" y="1432"/>
                  </a:lnTo>
                  <a:lnTo>
                    <a:pt x="328" y="1416"/>
                  </a:lnTo>
                  <a:lnTo>
                    <a:pt x="314" y="1400"/>
                  </a:lnTo>
                  <a:lnTo>
                    <a:pt x="304" y="1384"/>
                  </a:lnTo>
                  <a:lnTo>
                    <a:pt x="298" y="1366"/>
                  </a:lnTo>
                  <a:lnTo>
                    <a:pt x="296" y="1358"/>
                  </a:lnTo>
                  <a:lnTo>
                    <a:pt x="296" y="1348"/>
                  </a:lnTo>
                  <a:lnTo>
                    <a:pt x="298" y="1338"/>
                  </a:lnTo>
                  <a:lnTo>
                    <a:pt x="300" y="1326"/>
                  </a:lnTo>
                  <a:lnTo>
                    <a:pt x="304" y="1318"/>
                  </a:lnTo>
                  <a:lnTo>
                    <a:pt x="310" y="1308"/>
                  </a:lnTo>
                  <a:lnTo>
                    <a:pt x="322" y="1294"/>
                  </a:lnTo>
                  <a:lnTo>
                    <a:pt x="336" y="1282"/>
                  </a:lnTo>
                  <a:lnTo>
                    <a:pt x="352" y="1272"/>
                  </a:lnTo>
                  <a:lnTo>
                    <a:pt x="370" y="1264"/>
                  </a:lnTo>
                  <a:lnTo>
                    <a:pt x="408" y="1252"/>
                  </a:lnTo>
                  <a:lnTo>
                    <a:pt x="432" y="1244"/>
                  </a:lnTo>
                  <a:lnTo>
                    <a:pt x="456" y="1240"/>
                  </a:lnTo>
                  <a:lnTo>
                    <a:pt x="478" y="1236"/>
                  </a:lnTo>
                  <a:lnTo>
                    <a:pt x="498" y="1236"/>
                  </a:lnTo>
                  <a:lnTo>
                    <a:pt x="518" y="1234"/>
                  </a:lnTo>
                  <a:lnTo>
                    <a:pt x="534" y="1236"/>
                  </a:lnTo>
                  <a:lnTo>
                    <a:pt x="564" y="1242"/>
                  </a:lnTo>
                  <a:lnTo>
                    <a:pt x="590" y="1248"/>
                  </a:lnTo>
                  <a:lnTo>
                    <a:pt x="612" y="1256"/>
                  </a:lnTo>
                  <a:lnTo>
                    <a:pt x="630" y="1262"/>
                  </a:lnTo>
                  <a:lnTo>
                    <a:pt x="646" y="1266"/>
                  </a:lnTo>
                  <a:lnTo>
                    <a:pt x="640" y="1256"/>
                  </a:lnTo>
                  <a:lnTo>
                    <a:pt x="632" y="1246"/>
                  </a:lnTo>
                  <a:lnTo>
                    <a:pt x="628" y="1236"/>
                  </a:lnTo>
                  <a:lnTo>
                    <a:pt x="624" y="1224"/>
                  </a:lnTo>
                  <a:lnTo>
                    <a:pt x="622" y="1212"/>
                  </a:lnTo>
                  <a:lnTo>
                    <a:pt x="620" y="1202"/>
                  </a:lnTo>
                  <a:lnTo>
                    <a:pt x="620" y="1190"/>
                  </a:lnTo>
                  <a:lnTo>
                    <a:pt x="620" y="1180"/>
                  </a:lnTo>
                  <a:lnTo>
                    <a:pt x="624" y="1168"/>
                  </a:lnTo>
                  <a:lnTo>
                    <a:pt x="626" y="1158"/>
                  </a:lnTo>
                  <a:lnTo>
                    <a:pt x="632" y="1150"/>
                  </a:lnTo>
                  <a:lnTo>
                    <a:pt x="638" y="1142"/>
                  </a:lnTo>
                  <a:lnTo>
                    <a:pt x="644" y="1134"/>
                  </a:lnTo>
                  <a:lnTo>
                    <a:pt x="652" y="1128"/>
                  </a:lnTo>
                  <a:lnTo>
                    <a:pt x="662" y="1124"/>
                  </a:lnTo>
                  <a:lnTo>
                    <a:pt x="672" y="1122"/>
                  </a:lnTo>
                  <a:lnTo>
                    <a:pt x="690" y="1120"/>
                  </a:lnTo>
                  <a:lnTo>
                    <a:pt x="706" y="1122"/>
                  </a:lnTo>
                  <a:lnTo>
                    <a:pt x="720" y="1126"/>
                  </a:lnTo>
                  <a:lnTo>
                    <a:pt x="730" y="1132"/>
                  </a:lnTo>
                  <a:lnTo>
                    <a:pt x="738" y="1140"/>
                  </a:lnTo>
                  <a:lnTo>
                    <a:pt x="744" y="1150"/>
                  </a:lnTo>
                  <a:lnTo>
                    <a:pt x="746" y="1160"/>
                  </a:lnTo>
                  <a:lnTo>
                    <a:pt x="748" y="1172"/>
                  </a:lnTo>
                  <a:lnTo>
                    <a:pt x="750" y="1186"/>
                  </a:lnTo>
                  <a:lnTo>
                    <a:pt x="748" y="1200"/>
                  </a:lnTo>
                  <a:lnTo>
                    <a:pt x="742" y="1228"/>
                  </a:lnTo>
                  <a:lnTo>
                    <a:pt x="734" y="1254"/>
                  </a:lnTo>
                  <a:lnTo>
                    <a:pt x="724" y="1278"/>
                  </a:lnTo>
                  <a:close/>
                  <a:moveTo>
                    <a:pt x="814" y="1856"/>
                  </a:moveTo>
                  <a:lnTo>
                    <a:pt x="814" y="1856"/>
                  </a:lnTo>
                  <a:lnTo>
                    <a:pt x="798" y="1816"/>
                  </a:lnTo>
                  <a:lnTo>
                    <a:pt x="784" y="1772"/>
                  </a:lnTo>
                  <a:lnTo>
                    <a:pt x="772" y="1724"/>
                  </a:lnTo>
                  <a:lnTo>
                    <a:pt x="762" y="1674"/>
                  </a:lnTo>
                  <a:lnTo>
                    <a:pt x="756" y="1624"/>
                  </a:lnTo>
                  <a:lnTo>
                    <a:pt x="752" y="1576"/>
                  </a:lnTo>
                  <a:lnTo>
                    <a:pt x="750" y="1530"/>
                  </a:lnTo>
                  <a:lnTo>
                    <a:pt x="750" y="1488"/>
                  </a:lnTo>
                  <a:lnTo>
                    <a:pt x="756" y="1444"/>
                  </a:lnTo>
                  <a:lnTo>
                    <a:pt x="762" y="1424"/>
                  </a:lnTo>
                  <a:lnTo>
                    <a:pt x="768" y="1404"/>
                  </a:lnTo>
                  <a:lnTo>
                    <a:pt x="776" y="1384"/>
                  </a:lnTo>
                  <a:lnTo>
                    <a:pt x="788" y="1366"/>
                  </a:lnTo>
                  <a:lnTo>
                    <a:pt x="800" y="1350"/>
                  </a:lnTo>
                  <a:lnTo>
                    <a:pt x="818" y="1338"/>
                  </a:lnTo>
                  <a:lnTo>
                    <a:pt x="842" y="1328"/>
                  </a:lnTo>
                  <a:lnTo>
                    <a:pt x="856" y="1324"/>
                  </a:lnTo>
                  <a:lnTo>
                    <a:pt x="870" y="1322"/>
                  </a:lnTo>
                  <a:lnTo>
                    <a:pt x="882" y="1322"/>
                  </a:lnTo>
                  <a:lnTo>
                    <a:pt x="896" y="1322"/>
                  </a:lnTo>
                  <a:lnTo>
                    <a:pt x="910" y="1324"/>
                  </a:lnTo>
                  <a:lnTo>
                    <a:pt x="924" y="1328"/>
                  </a:lnTo>
                  <a:lnTo>
                    <a:pt x="944" y="1336"/>
                  </a:lnTo>
                  <a:lnTo>
                    <a:pt x="960" y="1346"/>
                  </a:lnTo>
                  <a:lnTo>
                    <a:pt x="974" y="1358"/>
                  </a:lnTo>
                  <a:lnTo>
                    <a:pt x="986" y="1372"/>
                  </a:lnTo>
                  <a:lnTo>
                    <a:pt x="1008" y="1406"/>
                  </a:lnTo>
                  <a:lnTo>
                    <a:pt x="1030" y="1438"/>
                  </a:lnTo>
                  <a:lnTo>
                    <a:pt x="1042" y="1456"/>
                  </a:lnTo>
                  <a:lnTo>
                    <a:pt x="1056" y="1472"/>
                  </a:lnTo>
                  <a:lnTo>
                    <a:pt x="1072" y="1486"/>
                  </a:lnTo>
                  <a:lnTo>
                    <a:pt x="1088" y="1500"/>
                  </a:lnTo>
                  <a:lnTo>
                    <a:pt x="1106" y="1512"/>
                  </a:lnTo>
                  <a:lnTo>
                    <a:pt x="1122" y="1522"/>
                  </a:lnTo>
                  <a:lnTo>
                    <a:pt x="1156" y="1538"/>
                  </a:lnTo>
                  <a:lnTo>
                    <a:pt x="1160" y="1550"/>
                  </a:lnTo>
                  <a:lnTo>
                    <a:pt x="1162" y="1564"/>
                  </a:lnTo>
                  <a:lnTo>
                    <a:pt x="1164" y="1580"/>
                  </a:lnTo>
                  <a:lnTo>
                    <a:pt x="1164" y="1598"/>
                  </a:lnTo>
                  <a:lnTo>
                    <a:pt x="1158" y="1634"/>
                  </a:lnTo>
                  <a:lnTo>
                    <a:pt x="1150" y="1674"/>
                  </a:lnTo>
                  <a:lnTo>
                    <a:pt x="1138" y="1714"/>
                  </a:lnTo>
                  <a:lnTo>
                    <a:pt x="1124" y="1752"/>
                  </a:lnTo>
                  <a:lnTo>
                    <a:pt x="1108" y="1786"/>
                  </a:lnTo>
                  <a:lnTo>
                    <a:pt x="1092" y="1814"/>
                  </a:lnTo>
                  <a:lnTo>
                    <a:pt x="1080" y="1838"/>
                  </a:lnTo>
                  <a:lnTo>
                    <a:pt x="1064" y="1866"/>
                  </a:lnTo>
                  <a:lnTo>
                    <a:pt x="1044" y="1902"/>
                  </a:lnTo>
                  <a:lnTo>
                    <a:pt x="1024" y="1944"/>
                  </a:lnTo>
                  <a:lnTo>
                    <a:pt x="1014" y="1968"/>
                  </a:lnTo>
                  <a:lnTo>
                    <a:pt x="1006" y="1992"/>
                  </a:lnTo>
                  <a:lnTo>
                    <a:pt x="998" y="2020"/>
                  </a:lnTo>
                  <a:lnTo>
                    <a:pt x="992" y="2048"/>
                  </a:lnTo>
                  <a:lnTo>
                    <a:pt x="988" y="2078"/>
                  </a:lnTo>
                  <a:lnTo>
                    <a:pt x="984" y="2108"/>
                  </a:lnTo>
                  <a:lnTo>
                    <a:pt x="984" y="2142"/>
                  </a:lnTo>
                  <a:lnTo>
                    <a:pt x="988" y="2176"/>
                  </a:lnTo>
                  <a:lnTo>
                    <a:pt x="958" y="2132"/>
                  </a:lnTo>
                  <a:lnTo>
                    <a:pt x="930" y="2088"/>
                  </a:lnTo>
                  <a:lnTo>
                    <a:pt x="904" y="2044"/>
                  </a:lnTo>
                  <a:lnTo>
                    <a:pt x="882" y="2000"/>
                  </a:lnTo>
                  <a:lnTo>
                    <a:pt x="860" y="1960"/>
                  </a:lnTo>
                  <a:lnTo>
                    <a:pt x="842" y="1922"/>
                  </a:lnTo>
                  <a:lnTo>
                    <a:pt x="826" y="1888"/>
                  </a:lnTo>
                  <a:lnTo>
                    <a:pt x="814" y="1856"/>
                  </a:lnTo>
                  <a:close/>
                  <a:moveTo>
                    <a:pt x="1346" y="2424"/>
                  </a:moveTo>
                  <a:lnTo>
                    <a:pt x="1346" y="2424"/>
                  </a:lnTo>
                  <a:lnTo>
                    <a:pt x="1330" y="2424"/>
                  </a:lnTo>
                  <a:lnTo>
                    <a:pt x="1304" y="2420"/>
                  </a:lnTo>
                  <a:lnTo>
                    <a:pt x="1272" y="2412"/>
                  </a:lnTo>
                  <a:lnTo>
                    <a:pt x="1236" y="2400"/>
                  </a:lnTo>
                  <a:lnTo>
                    <a:pt x="1220" y="2392"/>
                  </a:lnTo>
                  <a:lnTo>
                    <a:pt x="1204" y="2386"/>
                  </a:lnTo>
                  <a:lnTo>
                    <a:pt x="1190" y="2376"/>
                  </a:lnTo>
                  <a:lnTo>
                    <a:pt x="1180" y="2366"/>
                  </a:lnTo>
                  <a:lnTo>
                    <a:pt x="1170" y="2356"/>
                  </a:lnTo>
                  <a:lnTo>
                    <a:pt x="1166" y="2346"/>
                  </a:lnTo>
                  <a:lnTo>
                    <a:pt x="1164" y="2334"/>
                  </a:lnTo>
                  <a:lnTo>
                    <a:pt x="1168" y="2320"/>
                  </a:lnTo>
                  <a:lnTo>
                    <a:pt x="1172" y="2318"/>
                  </a:lnTo>
                  <a:lnTo>
                    <a:pt x="1176" y="2316"/>
                  </a:lnTo>
                  <a:lnTo>
                    <a:pt x="1182" y="2314"/>
                  </a:lnTo>
                  <a:lnTo>
                    <a:pt x="1266" y="2326"/>
                  </a:lnTo>
                  <a:lnTo>
                    <a:pt x="1308" y="2330"/>
                  </a:lnTo>
                  <a:lnTo>
                    <a:pt x="1346" y="2332"/>
                  </a:lnTo>
                  <a:lnTo>
                    <a:pt x="1384" y="2330"/>
                  </a:lnTo>
                  <a:lnTo>
                    <a:pt x="1426" y="2326"/>
                  </a:lnTo>
                  <a:lnTo>
                    <a:pt x="1510" y="2314"/>
                  </a:lnTo>
                  <a:lnTo>
                    <a:pt x="1516" y="2316"/>
                  </a:lnTo>
                  <a:lnTo>
                    <a:pt x="1520" y="2318"/>
                  </a:lnTo>
                  <a:lnTo>
                    <a:pt x="1524" y="2320"/>
                  </a:lnTo>
                  <a:lnTo>
                    <a:pt x="1528" y="2334"/>
                  </a:lnTo>
                  <a:lnTo>
                    <a:pt x="1528" y="2346"/>
                  </a:lnTo>
                  <a:lnTo>
                    <a:pt x="1522" y="2356"/>
                  </a:lnTo>
                  <a:lnTo>
                    <a:pt x="1514" y="2366"/>
                  </a:lnTo>
                  <a:lnTo>
                    <a:pt x="1502" y="2376"/>
                  </a:lnTo>
                  <a:lnTo>
                    <a:pt x="1488" y="2386"/>
                  </a:lnTo>
                  <a:lnTo>
                    <a:pt x="1472" y="2392"/>
                  </a:lnTo>
                  <a:lnTo>
                    <a:pt x="1456" y="2400"/>
                  </a:lnTo>
                  <a:lnTo>
                    <a:pt x="1420" y="2412"/>
                  </a:lnTo>
                  <a:lnTo>
                    <a:pt x="1388" y="2420"/>
                  </a:lnTo>
                  <a:lnTo>
                    <a:pt x="1362" y="2424"/>
                  </a:lnTo>
                  <a:lnTo>
                    <a:pt x="1346" y="2424"/>
                  </a:lnTo>
                  <a:close/>
                  <a:moveTo>
                    <a:pt x="1602" y="2234"/>
                  </a:moveTo>
                  <a:lnTo>
                    <a:pt x="1602" y="2234"/>
                  </a:lnTo>
                  <a:lnTo>
                    <a:pt x="1582" y="2252"/>
                  </a:lnTo>
                  <a:lnTo>
                    <a:pt x="1558" y="2268"/>
                  </a:lnTo>
                  <a:lnTo>
                    <a:pt x="1534" y="2280"/>
                  </a:lnTo>
                  <a:lnTo>
                    <a:pt x="1506" y="2290"/>
                  </a:lnTo>
                  <a:lnTo>
                    <a:pt x="1478" y="2294"/>
                  </a:lnTo>
                  <a:lnTo>
                    <a:pt x="1446" y="2296"/>
                  </a:lnTo>
                  <a:lnTo>
                    <a:pt x="1412" y="2294"/>
                  </a:lnTo>
                  <a:lnTo>
                    <a:pt x="1394" y="2290"/>
                  </a:lnTo>
                  <a:lnTo>
                    <a:pt x="1376" y="2286"/>
                  </a:lnTo>
                  <a:lnTo>
                    <a:pt x="1368" y="2278"/>
                  </a:lnTo>
                  <a:lnTo>
                    <a:pt x="1364" y="2268"/>
                  </a:lnTo>
                  <a:lnTo>
                    <a:pt x="1364" y="2256"/>
                  </a:lnTo>
                  <a:lnTo>
                    <a:pt x="1364" y="2242"/>
                  </a:lnTo>
                  <a:lnTo>
                    <a:pt x="1366" y="2230"/>
                  </a:lnTo>
                  <a:lnTo>
                    <a:pt x="1370" y="2216"/>
                  </a:lnTo>
                  <a:lnTo>
                    <a:pt x="1374" y="2204"/>
                  </a:lnTo>
                  <a:lnTo>
                    <a:pt x="1380" y="2194"/>
                  </a:lnTo>
                  <a:lnTo>
                    <a:pt x="1388" y="2184"/>
                  </a:lnTo>
                  <a:lnTo>
                    <a:pt x="1398" y="2176"/>
                  </a:lnTo>
                  <a:lnTo>
                    <a:pt x="1408" y="2168"/>
                  </a:lnTo>
                  <a:lnTo>
                    <a:pt x="1418" y="2162"/>
                  </a:lnTo>
                  <a:lnTo>
                    <a:pt x="1438" y="2154"/>
                  </a:lnTo>
                  <a:lnTo>
                    <a:pt x="1458" y="2150"/>
                  </a:lnTo>
                  <a:lnTo>
                    <a:pt x="1494" y="2142"/>
                  </a:lnTo>
                  <a:lnTo>
                    <a:pt x="1508" y="2136"/>
                  </a:lnTo>
                  <a:lnTo>
                    <a:pt x="1514" y="2132"/>
                  </a:lnTo>
                  <a:lnTo>
                    <a:pt x="1518" y="2128"/>
                  </a:lnTo>
                  <a:lnTo>
                    <a:pt x="1524" y="2118"/>
                  </a:lnTo>
                  <a:lnTo>
                    <a:pt x="1528" y="2108"/>
                  </a:lnTo>
                  <a:lnTo>
                    <a:pt x="1528" y="2098"/>
                  </a:lnTo>
                  <a:lnTo>
                    <a:pt x="1528" y="2090"/>
                  </a:lnTo>
                  <a:lnTo>
                    <a:pt x="1524" y="2082"/>
                  </a:lnTo>
                  <a:lnTo>
                    <a:pt x="1522" y="2074"/>
                  </a:lnTo>
                  <a:lnTo>
                    <a:pt x="1512" y="2060"/>
                  </a:lnTo>
                  <a:lnTo>
                    <a:pt x="1506" y="2054"/>
                  </a:lnTo>
                  <a:lnTo>
                    <a:pt x="1498" y="2050"/>
                  </a:lnTo>
                  <a:lnTo>
                    <a:pt x="1490" y="2046"/>
                  </a:lnTo>
                  <a:lnTo>
                    <a:pt x="1480" y="2046"/>
                  </a:lnTo>
                  <a:lnTo>
                    <a:pt x="1462" y="2048"/>
                  </a:lnTo>
                  <a:lnTo>
                    <a:pt x="1442" y="2052"/>
                  </a:lnTo>
                  <a:lnTo>
                    <a:pt x="1414" y="2060"/>
                  </a:lnTo>
                  <a:lnTo>
                    <a:pt x="1390" y="2072"/>
                  </a:lnTo>
                  <a:lnTo>
                    <a:pt x="1366" y="2086"/>
                  </a:lnTo>
                  <a:lnTo>
                    <a:pt x="1346" y="2104"/>
                  </a:lnTo>
                  <a:lnTo>
                    <a:pt x="1346" y="2106"/>
                  </a:lnTo>
                  <a:lnTo>
                    <a:pt x="1344" y="2106"/>
                  </a:lnTo>
                  <a:lnTo>
                    <a:pt x="1344" y="2104"/>
                  </a:lnTo>
                  <a:lnTo>
                    <a:pt x="1324" y="2086"/>
                  </a:lnTo>
                  <a:lnTo>
                    <a:pt x="1302" y="2072"/>
                  </a:lnTo>
                  <a:lnTo>
                    <a:pt x="1276" y="2060"/>
                  </a:lnTo>
                  <a:lnTo>
                    <a:pt x="1248" y="2052"/>
                  </a:lnTo>
                  <a:lnTo>
                    <a:pt x="1230" y="2048"/>
                  </a:lnTo>
                  <a:lnTo>
                    <a:pt x="1210" y="2046"/>
                  </a:lnTo>
                  <a:lnTo>
                    <a:pt x="1202" y="2046"/>
                  </a:lnTo>
                  <a:lnTo>
                    <a:pt x="1192" y="2050"/>
                  </a:lnTo>
                  <a:lnTo>
                    <a:pt x="1186" y="2054"/>
                  </a:lnTo>
                  <a:lnTo>
                    <a:pt x="1178" y="2060"/>
                  </a:lnTo>
                  <a:lnTo>
                    <a:pt x="1170" y="2074"/>
                  </a:lnTo>
                  <a:lnTo>
                    <a:pt x="1166" y="2082"/>
                  </a:lnTo>
                  <a:lnTo>
                    <a:pt x="1164" y="2090"/>
                  </a:lnTo>
                  <a:lnTo>
                    <a:pt x="1162" y="2098"/>
                  </a:lnTo>
                  <a:lnTo>
                    <a:pt x="1164" y="2108"/>
                  </a:lnTo>
                  <a:lnTo>
                    <a:pt x="1166" y="2118"/>
                  </a:lnTo>
                  <a:lnTo>
                    <a:pt x="1172" y="2128"/>
                  </a:lnTo>
                  <a:lnTo>
                    <a:pt x="1176" y="2132"/>
                  </a:lnTo>
                  <a:lnTo>
                    <a:pt x="1182" y="2136"/>
                  </a:lnTo>
                  <a:lnTo>
                    <a:pt x="1196" y="2142"/>
                  </a:lnTo>
                  <a:lnTo>
                    <a:pt x="1232" y="2150"/>
                  </a:lnTo>
                  <a:lnTo>
                    <a:pt x="1252" y="2154"/>
                  </a:lnTo>
                  <a:lnTo>
                    <a:pt x="1272" y="2162"/>
                  </a:lnTo>
                  <a:lnTo>
                    <a:pt x="1282" y="2168"/>
                  </a:lnTo>
                  <a:lnTo>
                    <a:pt x="1292" y="2176"/>
                  </a:lnTo>
                  <a:lnTo>
                    <a:pt x="1302" y="2184"/>
                  </a:lnTo>
                  <a:lnTo>
                    <a:pt x="1310" y="2194"/>
                  </a:lnTo>
                  <a:lnTo>
                    <a:pt x="1316" y="2204"/>
                  </a:lnTo>
                  <a:lnTo>
                    <a:pt x="1320" y="2216"/>
                  </a:lnTo>
                  <a:lnTo>
                    <a:pt x="1324" y="2230"/>
                  </a:lnTo>
                  <a:lnTo>
                    <a:pt x="1326" y="2242"/>
                  </a:lnTo>
                  <a:lnTo>
                    <a:pt x="1328" y="2256"/>
                  </a:lnTo>
                  <a:lnTo>
                    <a:pt x="1326" y="2268"/>
                  </a:lnTo>
                  <a:lnTo>
                    <a:pt x="1322" y="2278"/>
                  </a:lnTo>
                  <a:lnTo>
                    <a:pt x="1314" y="2286"/>
                  </a:lnTo>
                  <a:lnTo>
                    <a:pt x="1296" y="2290"/>
                  </a:lnTo>
                  <a:lnTo>
                    <a:pt x="1278" y="2294"/>
                  </a:lnTo>
                  <a:lnTo>
                    <a:pt x="1244" y="2296"/>
                  </a:lnTo>
                  <a:lnTo>
                    <a:pt x="1214" y="2294"/>
                  </a:lnTo>
                  <a:lnTo>
                    <a:pt x="1184" y="2290"/>
                  </a:lnTo>
                  <a:lnTo>
                    <a:pt x="1158" y="2280"/>
                  </a:lnTo>
                  <a:lnTo>
                    <a:pt x="1132" y="2268"/>
                  </a:lnTo>
                  <a:lnTo>
                    <a:pt x="1110" y="2252"/>
                  </a:lnTo>
                  <a:lnTo>
                    <a:pt x="1088" y="2234"/>
                  </a:lnTo>
                  <a:lnTo>
                    <a:pt x="1078" y="2224"/>
                  </a:lnTo>
                  <a:lnTo>
                    <a:pt x="1068" y="2214"/>
                  </a:lnTo>
                  <a:lnTo>
                    <a:pt x="1060" y="2202"/>
                  </a:lnTo>
                  <a:lnTo>
                    <a:pt x="1054" y="2190"/>
                  </a:lnTo>
                  <a:lnTo>
                    <a:pt x="1050" y="2178"/>
                  </a:lnTo>
                  <a:lnTo>
                    <a:pt x="1046" y="2164"/>
                  </a:lnTo>
                  <a:lnTo>
                    <a:pt x="1044" y="2152"/>
                  </a:lnTo>
                  <a:lnTo>
                    <a:pt x="1044" y="2138"/>
                  </a:lnTo>
                  <a:lnTo>
                    <a:pt x="1046" y="2110"/>
                  </a:lnTo>
                  <a:lnTo>
                    <a:pt x="1052" y="2080"/>
                  </a:lnTo>
                  <a:lnTo>
                    <a:pt x="1062" y="2050"/>
                  </a:lnTo>
                  <a:lnTo>
                    <a:pt x="1076" y="2020"/>
                  </a:lnTo>
                  <a:lnTo>
                    <a:pt x="1090" y="1988"/>
                  </a:lnTo>
                  <a:lnTo>
                    <a:pt x="1108" y="1960"/>
                  </a:lnTo>
                  <a:lnTo>
                    <a:pt x="1126" y="1930"/>
                  </a:lnTo>
                  <a:lnTo>
                    <a:pt x="1144" y="1902"/>
                  </a:lnTo>
                  <a:lnTo>
                    <a:pt x="1184" y="1854"/>
                  </a:lnTo>
                  <a:lnTo>
                    <a:pt x="1218" y="1812"/>
                  </a:lnTo>
                  <a:lnTo>
                    <a:pt x="1250" y="1778"/>
                  </a:lnTo>
                  <a:lnTo>
                    <a:pt x="1264" y="1762"/>
                  </a:lnTo>
                  <a:lnTo>
                    <a:pt x="1280" y="1748"/>
                  </a:lnTo>
                  <a:lnTo>
                    <a:pt x="1294" y="1736"/>
                  </a:lnTo>
                  <a:lnTo>
                    <a:pt x="1310" y="1726"/>
                  </a:lnTo>
                  <a:lnTo>
                    <a:pt x="1326" y="1720"/>
                  </a:lnTo>
                  <a:lnTo>
                    <a:pt x="1344" y="1718"/>
                  </a:lnTo>
                  <a:lnTo>
                    <a:pt x="1346" y="1718"/>
                  </a:lnTo>
                  <a:lnTo>
                    <a:pt x="1364" y="1720"/>
                  </a:lnTo>
                  <a:lnTo>
                    <a:pt x="1382" y="1726"/>
                  </a:lnTo>
                  <a:lnTo>
                    <a:pt x="1396" y="1736"/>
                  </a:lnTo>
                  <a:lnTo>
                    <a:pt x="1412" y="1748"/>
                  </a:lnTo>
                  <a:lnTo>
                    <a:pt x="1426" y="1762"/>
                  </a:lnTo>
                  <a:lnTo>
                    <a:pt x="1440" y="1778"/>
                  </a:lnTo>
                  <a:lnTo>
                    <a:pt x="1472" y="1812"/>
                  </a:lnTo>
                  <a:lnTo>
                    <a:pt x="1508" y="1854"/>
                  </a:lnTo>
                  <a:lnTo>
                    <a:pt x="1546" y="1902"/>
                  </a:lnTo>
                  <a:lnTo>
                    <a:pt x="1564" y="1930"/>
                  </a:lnTo>
                  <a:lnTo>
                    <a:pt x="1584" y="1960"/>
                  </a:lnTo>
                  <a:lnTo>
                    <a:pt x="1600" y="1988"/>
                  </a:lnTo>
                  <a:lnTo>
                    <a:pt x="1616" y="2020"/>
                  </a:lnTo>
                  <a:lnTo>
                    <a:pt x="1628" y="2050"/>
                  </a:lnTo>
                  <a:lnTo>
                    <a:pt x="1638" y="2080"/>
                  </a:lnTo>
                  <a:lnTo>
                    <a:pt x="1644" y="2110"/>
                  </a:lnTo>
                  <a:lnTo>
                    <a:pt x="1646" y="2138"/>
                  </a:lnTo>
                  <a:lnTo>
                    <a:pt x="1646" y="2152"/>
                  </a:lnTo>
                  <a:lnTo>
                    <a:pt x="1644" y="2164"/>
                  </a:lnTo>
                  <a:lnTo>
                    <a:pt x="1640" y="2178"/>
                  </a:lnTo>
                  <a:lnTo>
                    <a:pt x="1636" y="2190"/>
                  </a:lnTo>
                  <a:lnTo>
                    <a:pt x="1630" y="2202"/>
                  </a:lnTo>
                  <a:lnTo>
                    <a:pt x="1622" y="2214"/>
                  </a:lnTo>
                  <a:lnTo>
                    <a:pt x="1614" y="2224"/>
                  </a:lnTo>
                  <a:lnTo>
                    <a:pt x="1602" y="2234"/>
                  </a:lnTo>
                  <a:close/>
                  <a:moveTo>
                    <a:pt x="1872" y="1856"/>
                  </a:moveTo>
                  <a:lnTo>
                    <a:pt x="1872" y="1856"/>
                  </a:lnTo>
                  <a:lnTo>
                    <a:pt x="1860" y="1888"/>
                  </a:lnTo>
                  <a:lnTo>
                    <a:pt x="1844" y="1922"/>
                  </a:lnTo>
                  <a:lnTo>
                    <a:pt x="1826" y="1960"/>
                  </a:lnTo>
                  <a:lnTo>
                    <a:pt x="1804" y="2000"/>
                  </a:lnTo>
                  <a:lnTo>
                    <a:pt x="1782" y="2044"/>
                  </a:lnTo>
                  <a:lnTo>
                    <a:pt x="1756" y="2088"/>
                  </a:lnTo>
                  <a:lnTo>
                    <a:pt x="1728" y="2132"/>
                  </a:lnTo>
                  <a:lnTo>
                    <a:pt x="1700" y="2176"/>
                  </a:lnTo>
                  <a:lnTo>
                    <a:pt x="1702" y="2142"/>
                  </a:lnTo>
                  <a:lnTo>
                    <a:pt x="1702" y="2108"/>
                  </a:lnTo>
                  <a:lnTo>
                    <a:pt x="1700" y="2078"/>
                  </a:lnTo>
                  <a:lnTo>
                    <a:pt x="1694" y="2048"/>
                  </a:lnTo>
                  <a:lnTo>
                    <a:pt x="1688" y="2020"/>
                  </a:lnTo>
                  <a:lnTo>
                    <a:pt x="1682" y="1992"/>
                  </a:lnTo>
                  <a:lnTo>
                    <a:pt x="1672" y="1968"/>
                  </a:lnTo>
                  <a:lnTo>
                    <a:pt x="1664" y="1944"/>
                  </a:lnTo>
                  <a:lnTo>
                    <a:pt x="1644" y="1902"/>
                  </a:lnTo>
                  <a:lnTo>
                    <a:pt x="1624" y="1866"/>
                  </a:lnTo>
                  <a:lnTo>
                    <a:pt x="1606" y="1838"/>
                  </a:lnTo>
                  <a:lnTo>
                    <a:pt x="1594" y="1814"/>
                  </a:lnTo>
                  <a:lnTo>
                    <a:pt x="1578" y="1786"/>
                  </a:lnTo>
                  <a:lnTo>
                    <a:pt x="1562" y="1752"/>
                  </a:lnTo>
                  <a:lnTo>
                    <a:pt x="1548" y="1714"/>
                  </a:lnTo>
                  <a:lnTo>
                    <a:pt x="1536" y="1674"/>
                  </a:lnTo>
                  <a:lnTo>
                    <a:pt x="1528" y="1634"/>
                  </a:lnTo>
                  <a:lnTo>
                    <a:pt x="1524" y="1598"/>
                  </a:lnTo>
                  <a:lnTo>
                    <a:pt x="1524" y="1580"/>
                  </a:lnTo>
                  <a:lnTo>
                    <a:pt x="1524" y="1564"/>
                  </a:lnTo>
                  <a:lnTo>
                    <a:pt x="1526" y="1550"/>
                  </a:lnTo>
                  <a:lnTo>
                    <a:pt x="1532" y="1538"/>
                  </a:lnTo>
                  <a:lnTo>
                    <a:pt x="1564" y="1522"/>
                  </a:lnTo>
                  <a:lnTo>
                    <a:pt x="1582" y="1512"/>
                  </a:lnTo>
                  <a:lnTo>
                    <a:pt x="1598" y="1500"/>
                  </a:lnTo>
                  <a:lnTo>
                    <a:pt x="1614" y="1486"/>
                  </a:lnTo>
                  <a:lnTo>
                    <a:pt x="1630" y="1472"/>
                  </a:lnTo>
                  <a:lnTo>
                    <a:pt x="1644" y="1456"/>
                  </a:lnTo>
                  <a:lnTo>
                    <a:pt x="1658" y="1438"/>
                  </a:lnTo>
                  <a:lnTo>
                    <a:pt x="1678" y="1406"/>
                  </a:lnTo>
                  <a:lnTo>
                    <a:pt x="1700" y="1372"/>
                  </a:lnTo>
                  <a:lnTo>
                    <a:pt x="1712" y="1358"/>
                  </a:lnTo>
                  <a:lnTo>
                    <a:pt x="1726" y="1346"/>
                  </a:lnTo>
                  <a:lnTo>
                    <a:pt x="1742" y="1336"/>
                  </a:lnTo>
                  <a:lnTo>
                    <a:pt x="1762" y="1328"/>
                  </a:lnTo>
                  <a:lnTo>
                    <a:pt x="1776" y="1324"/>
                  </a:lnTo>
                  <a:lnTo>
                    <a:pt x="1790" y="1322"/>
                  </a:lnTo>
                  <a:lnTo>
                    <a:pt x="1804" y="1322"/>
                  </a:lnTo>
                  <a:lnTo>
                    <a:pt x="1818" y="1322"/>
                  </a:lnTo>
                  <a:lnTo>
                    <a:pt x="1830" y="1324"/>
                  </a:lnTo>
                  <a:lnTo>
                    <a:pt x="1844" y="1328"/>
                  </a:lnTo>
                  <a:lnTo>
                    <a:pt x="1870" y="1338"/>
                  </a:lnTo>
                  <a:lnTo>
                    <a:pt x="1886" y="1350"/>
                  </a:lnTo>
                  <a:lnTo>
                    <a:pt x="1900" y="1366"/>
                  </a:lnTo>
                  <a:lnTo>
                    <a:pt x="1910" y="1384"/>
                  </a:lnTo>
                  <a:lnTo>
                    <a:pt x="1918" y="1404"/>
                  </a:lnTo>
                  <a:lnTo>
                    <a:pt x="1926" y="1424"/>
                  </a:lnTo>
                  <a:lnTo>
                    <a:pt x="1930" y="1444"/>
                  </a:lnTo>
                  <a:lnTo>
                    <a:pt x="1936" y="1488"/>
                  </a:lnTo>
                  <a:lnTo>
                    <a:pt x="1936" y="1530"/>
                  </a:lnTo>
                  <a:lnTo>
                    <a:pt x="1934" y="1576"/>
                  </a:lnTo>
                  <a:lnTo>
                    <a:pt x="1930" y="1624"/>
                  </a:lnTo>
                  <a:lnTo>
                    <a:pt x="1924" y="1674"/>
                  </a:lnTo>
                  <a:lnTo>
                    <a:pt x="1914" y="1724"/>
                  </a:lnTo>
                  <a:lnTo>
                    <a:pt x="1902" y="1772"/>
                  </a:lnTo>
                  <a:lnTo>
                    <a:pt x="1888" y="1816"/>
                  </a:lnTo>
                  <a:lnTo>
                    <a:pt x="1872" y="1856"/>
                  </a:lnTo>
                  <a:close/>
                  <a:moveTo>
                    <a:pt x="2306" y="1472"/>
                  </a:moveTo>
                  <a:lnTo>
                    <a:pt x="2306" y="1472"/>
                  </a:lnTo>
                  <a:lnTo>
                    <a:pt x="2290" y="1484"/>
                  </a:lnTo>
                  <a:lnTo>
                    <a:pt x="2272" y="1492"/>
                  </a:lnTo>
                  <a:lnTo>
                    <a:pt x="2234" y="1508"/>
                  </a:lnTo>
                  <a:lnTo>
                    <a:pt x="2214" y="1516"/>
                  </a:lnTo>
                  <a:lnTo>
                    <a:pt x="2196" y="1526"/>
                  </a:lnTo>
                  <a:lnTo>
                    <a:pt x="2180" y="1540"/>
                  </a:lnTo>
                  <a:lnTo>
                    <a:pt x="2166" y="1556"/>
                  </a:lnTo>
                  <a:lnTo>
                    <a:pt x="2156" y="1574"/>
                  </a:lnTo>
                  <a:lnTo>
                    <a:pt x="2146" y="1594"/>
                  </a:lnTo>
                  <a:lnTo>
                    <a:pt x="2130" y="1636"/>
                  </a:lnTo>
                  <a:lnTo>
                    <a:pt x="2122" y="1658"/>
                  </a:lnTo>
                  <a:lnTo>
                    <a:pt x="2116" y="1680"/>
                  </a:lnTo>
                  <a:lnTo>
                    <a:pt x="2112" y="1704"/>
                  </a:lnTo>
                  <a:lnTo>
                    <a:pt x="2108" y="1726"/>
                  </a:lnTo>
                  <a:lnTo>
                    <a:pt x="2100" y="1816"/>
                  </a:lnTo>
                  <a:lnTo>
                    <a:pt x="2096" y="1862"/>
                  </a:lnTo>
                  <a:lnTo>
                    <a:pt x="2090" y="1910"/>
                  </a:lnTo>
                  <a:lnTo>
                    <a:pt x="2080" y="1954"/>
                  </a:lnTo>
                  <a:lnTo>
                    <a:pt x="2072" y="1976"/>
                  </a:lnTo>
                  <a:lnTo>
                    <a:pt x="2066" y="1998"/>
                  </a:lnTo>
                  <a:lnTo>
                    <a:pt x="2056" y="2020"/>
                  </a:lnTo>
                  <a:lnTo>
                    <a:pt x="2046" y="2040"/>
                  </a:lnTo>
                  <a:lnTo>
                    <a:pt x="2034" y="2060"/>
                  </a:lnTo>
                  <a:lnTo>
                    <a:pt x="2020" y="2078"/>
                  </a:lnTo>
                  <a:lnTo>
                    <a:pt x="2018" y="2066"/>
                  </a:lnTo>
                  <a:lnTo>
                    <a:pt x="2016" y="2052"/>
                  </a:lnTo>
                  <a:lnTo>
                    <a:pt x="2018" y="2022"/>
                  </a:lnTo>
                  <a:lnTo>
                    <a:pt x="2022" y="1986"/>
                  </a:lnTo>
                  <a:lnTo>
                    <a:pt x="2028" y="1944"/>
                  </a:lnTo>
                  <a:lnTo>
                    <a:pt x="2034" y="1898"/>
                  </a:lnTo>
                  <a:lnTo>
                    <a:pt x="2040" y="1846"/>
                  </a:lnTo>
                  <a:lnTo>
                    <a:pt x="2046" y="1792"/>
                  </a:lnTo>
                  <a:lnTo>
                    <a:pt x="2048" y="1732"/>
                  </a:lnTo>
                  <a:lnTo>
                    <a:pt x="2048" y="1710"/>
                  </a:lnTo>
                  <a:lnTo>
                    <a:pt x="2052" y="1686"/>
                  </a:lnTo>
                  <a:lnTo>
                    <a:pt x="2056" y="1662"/>
                  </a:lnTo>
                  <a:lnTo>
                    <a:pt x="2064" y="1640"/>
                  </a:lnTo>
                  <a:lnTo>
                    <a:pt x="2072" y="1618"/>
                  </a:lnTo>
                  <a:lnTo>
                    <a:pt x="2082" y="1596"/>
                  </a:lnTo>
                  <a:lnTo>
                    <a:pt x="2092" y="1576"/>
                  </a:lnTo>
                  <a:lnTo>
                    <a:pt x="2104" y="1558"/>
                  </a:lnTo>
                  <a:lnTo>
                    <a:pt x="2068" y="1556"/>
                  </a:lnTo>
                  <a:lnTo>
                    <a:pt x="2048" y="1556"/>
                  </a:lnTo>
                  <a:lnTo>
                    <a:pt x="2042" y="1554"/>
                  </a:lnTo>
                  <a:lnTo>
                    <a:pt x="2038" y="1552"/>
                  </a:lnTo>
                  <a:lnTo>
                    <a:pt x="2036" y="1548"/>
                  </a:lnTo>
                  <a:lnTo>
                    <a:pt x="2034" y="1542"/>
                  </a:lnTo>
                  <a:lnTo>
                    <a:pt x="2032" y="1534"/>
                  </a:lnTo>
                  <a:lnTo>
                    <a:pt x="2032" y="1526"/>
                  </a:lnTo>
                  <a:lnTo>
                    <a:pt x="2034" y="1518"/>
                  </a:lnTo>
                  <a:lnTo>
                    <a:pt x="2036" y="1510"/>
                  </a:lnTo>
                  <a:lnTo>
                    <a:pt x="2044" y="1494"/>
                  </a:lnTo>
                  <a:lnTo>
                    <a:pt x="2054" y="1480"/>
                  </a:lnTo>
                  <a:lnTo>
                    <a:pt x="2064" y="1472"/>
                  </a:lnTo>
                  <a:lnTo>
                    <a:pt x="2072" y="1464"/>
                  </a:lnTo>
                  <a:lnTo>
                    <a:pt x="2082" y="1458"/>
                  </a:lnTo>
                  <a:lnTo>
                    <a:pt x="2092" y="1452"/>
                  </a:lnTo>
                  <a:lnTo>
                    <a:pt x="2114" y="1446"/>
                  </a:lnTo>
                  <a:lnTo>
                    <a:pt x="2136" y="1444"/>
                  </a:lnTo>
                  <a:lnTo>
                    <a:pt x="2182" y="1442"/>
                  </a:lnTo>
                  <a:lnTo>
                    <a:pt x="2206" y="1440"/>
                  </a:lnTo>
                  <a:lnTo>
                    <a:pt x="2228" y="1434"/>
                  </a:lnTo>
                  <a:lnTo>
                    <a:pt x="2262" y="1422"/>
                  </a:lnTo>
                  <a:lnTo>
                    <a:pt x="2278" y="1414"/>
                  </a:lnTo>
                  <a:lnTo>
                    <a:pt x="2294" y="1406"/>
                  </a:lnTo>
                  <a:lnTo>
                    <a:pt x="2308" y="1394"/>
                  </a:lnTo>
                  <a:lnTo>
                    <a:pt x="2320" y="1380"/>
                  </a:lnTo>
                  <a:lnTo>
                    <a:pt x="2326" y="1372"/>
                  </a:lnTo>
                  <a:lnTo>
                    <a:pt x="2330" y="1364"/>
                  </a:lnTo>
                  <a:lnTo>
                    <a:pt x="2332" y="1354"/>
                  </a:lnTo>
                  <a:lnTo>
                    <a:pt x="2334" y="1344"/>
                  </a:lnTo>
                  <a:lnTo>
                    <a:pt x="2332" y="1338"/>
                  </a:lnTo>
                  <a:lnTo>
                    <a:pt x="2330" y="1332"/>
                  </a:lnTo>
                  <a:lnTo>
                    <a:pt x="2324" y="1326"/>
                  </a:lnTo>
                  <a:lnTo>
                    <a:pt x="2316" y="1322"/>
                  </a:lnTo>
                  <a:lnTo>
                    <a:pt x="2298" y="1314"/>
                  </a:lnTo>
                  <a:lnTo>
                    <a:pt x="2276" y="1308"/>
                  </a:lnTo>
                  <a:lnTo>
                    <a:pt x="2256" y="1302"/>
                  </a:lnTo>
                  <a:lnTo>
                    <a:pt x="2236" y="1300"/>
                  </a:lnTo>
                  <a:lnTo>
                    <a:pt x="2218" y="1298"/>
                  </a:lnTo>
                  <a:lnTo>
                    <a:pt x="2202" y="1300"/>
                  </a:lnTo>
                  <a:lnTo>
                    <a:pt x="2186" y="1302"/>
                  </a:lnTo>
                  <a:lnTo>
                    <a:pt x="2174" y="1306"/>
                  </a:lnTo>
                  <a:lnTo>
                    <a:pt x="2162" y="1310"/>
                  </a:lnTo>
                  <a:lnTo>
                    <a:pt x="2144" y="1320"/>
                  </a:lnTo>
                  <a:lnTo>
                    <a:pt x="2130" y="1332"/>
                  </a:lnTo>
                  <a:lnTo>
                    <a:pt x="2118" y="1342"/>
                  </a:lnTo>
                  <a:lnTo>
                    <a:pt x="2106" y="1354"/>
                  </a:lnTo>
                  <a:lnTo>
                    <a:pt x="2090" y="1360"/>
                  </a:lnTo>
                  <a:lnTo>
                    <a:pt x="2080" y="1364"/>
                  </a:lnTo>
                  <a:lnTo>
                    <a:pt x="2068" y="1366"/>
                  </a:lnTo>
                  <a:lnTo>
                    <a:pt x="2058" y="1366"/>
                  </a:lnTo>
                  <a:lnTo>
                    <a:pt x="2050" y="1364"/>
                  </a:lnTo>
                  <a:lnTo>
                    <a:pt x="2042" y="1362"/>
                  </a:lnTo>
                  <a:lnTo>
                    <a:pt x="2034" y="1358"/>
                  </a:lnTo>
                  <a:lnTo>
                    <a:pt x="2020" y="1348"/>
                  </a:lnTo>
                  <a:lnTo>
                    <a:pt x="2008" y="1336"/>
                  </a:lnTo>
                  <a:lnTo>
                    <a:pt x="1998" y="1320"/>
                  </a:lnTo>
                  <a:lnTo>
                    <a:pt x="1990" y="1306"/>
                  </a:lnTo>
                  <a:lnTo>
                    <a:pt x="1976" y="1278"/>
                  </a:lnTo>
                  <a:lnTo>
                    <a:pt x="1966" y="1254"/>
                  </a:lnTo>
                  <a:lnTo>
                    <a:pt x="1958" y="1228"/>
                  </a:lnTo>
                  <a:lnTo>
                    <a:pt x="1954" y="1200"/>
                  </a:lnTo>
                  <a:lnTo>
                    <a:pt x="1952" y="1186"/>
                  </a:lnTo>
                  <a:lnTo>
                    <a:pt x="1952" y="1172"/>
                  </a:lnTo>
                  <a:lnTo>
                    <a:pt x="1954" y="1160"/>
                  </a:lnTo>
                  <a:lnTo>
                    <a:pt x="1958" y="1150"/>
                  </a:lnTo>
                  <a:lnTo>
                    <a:pt x="1964" y="1140"/>
                  </a:lnTo>
                  <a:lnTo>
                    <a:pt x="1972" y="1132"/>
                  </a:lnTo>
                  <a:lnTo>
                    <a:pt x="1982" y="1126"/>
                  </a:lnTo>
                  <a:lnTo>
                    <a:pt x="1994" y="1122"/>
                  </a:lnTo>
                  <a:lnTo>
                    <a:pt x="2010" y="1120"/>
                  </a:lnTo>
                  <a:lnTo>
                    <a:pt x="2028" y="1122"/>
                  </a:lnTo>
                  <a:lnTo>
                    <a:pt x="2038" y="1124"/>
                  </a:lnTo>
                  <a:lnTo>
                    <a:pt x="2048" y="1128"/>
                  </a:lnTo>
                  <a:lnTo>
                    <a:pt x="2056" y="1134"/>
                  </a:lnTo>
                  <a:lnTo>
                    <a:pt x="2062" y="1142"/>
                  </a:lnTo>
                  <a:lnTo>
                    <a:pt x="2068" y="1150"/>
                  </a:lnTo>
                  <a:lnTo>
                    <a:pt x="2072" y="1158"/>
                  </a:lnTo>
                  <a:lnTo>
                    <a:pt x="2076" y="1168"/>
                  </a:lnTo>
                  <a:lnTo>
                    <a:pt x="2078" y="1180"/>
                  </a:lnTo>
                  <a:lnTo>
                    <a:pt x="2080" y="1202"/>
                  </a:lnTo>
                  <a:lnTo>
                    <a:pt x="2076" y="1224"/>
                  </a:lnTo>
                  <a:lnTo>
                    <a:pt x="2072" y="1236"/>
                  </a:lnTo>
                  <a:lnTo>
                    <a:pt x="2068" y="1246"/>
                  </a:lnTo>
                  <a:lnTo>
                    <a:pt x="2062" y="1256"/>
                  </a:lnTo>
                  <a:lnTo>
                    <a:pt x="2054" y="1266"/>
                  </a:lnTo>
                  <a:lnTo>
                    <a:pt x="2070" y="1262"/>
                  </a:lnTo>
                  <a:lnTo>
                    <a:pt x="2088" y="1256"/>
                  </a:lnTo>
                  <a:lnTo>
                    <a:pt x="2108" y="1248"/>
                  </a:lnTo>
                  <a:lnTo>
                    <a:pt x="2134" y="1242"/>
                  </a:lnTo>
                  <a:lnTo>
                    <a:pt x="2164" y="1236"/>
                  </a:lnTo>
                  <a:lnTo>
                    <a:pt x="2182" y="1234"/>
                  </a:lnTo>
                  <a:lnTo>
                    <a:pt x="2200" y="1236"/>
                  </a:lnTo>
                  <a:lnTo>
                    <a:pt x="2220" y="1236"/>
                  </a:lnTo>
                  <a:lnTo>
                    <a:pt x="2242" y="1240"/>
                  </a:lnTo>
                  <a:lnTo>
                    <a:pt x="2266" y="1244"/>
                  </a:lnTo>
                  <a:lnTo>
                    <a:pt x="2292" y="1252"/>
                  </a:lnTo>
                  <a:lnTo>
                    <a:pt x="2328" y="1264"/>
                  </a:lnTo>
                  <a:lnTo>
                    <a:pt x="2346" y="1272"/>
                  </a:lnTo>
                  <a:lnTo>
                    <a:pt x="2362" y="1282"/>
                  </a:lnTo>
                  <a:lnTo>
                    <a:pt x="2378" y="1294"/>
                  </a:lnTo>
                  <a:lnTo>
                    <a:pt x="2390" y="1308"/>
                  </a:lnTo>
                  <a:lnTo>
                    <a:pt x="2394" y="1318"/>
                  </a:lnTo>
                  <a:lnTo>
                    <a:pt x="2398" y="1326"/>
                  </a:lnTo>
                  <a:lnTo>
                    <a:pt x="2400" y="1338"/>
                  </a:lnTo>
                  <a:lnTo>
                    <a:pt x="2402" y="1348"/>
                  </a:lnTo>
                  <a:lnTo>
                    <a:pt x="2402" y="1358"/>
                  </a:lnTo>
                  <a:lnTo>
                    <a:pt x="2402" y="1366"/>
                  </a:lnTo>
                  <a:lnTo>
                    <a:pt x="2396" y="1384"/>
                  </a:lnTo>
                  <a:lnTo>
                    <a:pt x="2384" y="1400"/>
                  </a:lnTo>
                  <a:lnTo>
                    <a:pt x="2370" y="1416"/>
                  </a:lnTo>
                  <a:lnTo>
                    <a:pt x="2356" y="1432"/>
                  </a:lnTo>
                  <a:lnTo>
                    <a:pt x="2338" y="1448"/>
                  </a:lnTo>
                  <a:lnTo>
                    <a:pt x="2306" y="1472"/>
                  </a:lnTo>
                  <a:close/>
                </a:path>
              </a:pathLst>
            </a:custGeom>
            <a:solidFill>
              <a:srgbClr val="1369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</a:endParaRPr>
            </a:p>
          </p:txBody>
        </p:sp>
        <p:sp>
          <p:nvSpPr>
            <p:cNvPr id="3123" name="Freeform 7"/>
            <p:cNvSpPr>
              <a:spLocks/>
            </p:cNvSpPr>
            <p:nvPr/>
          </p:nvSpPr>
          <p:spPr bwMode="auto">
            <a:xfrm>
              <a:off x="2356" y="2118"/>
              <a:ext cx="188" cy="228"/>
            </a:xfrm>
            <a:custGeom>
              <a:avLst/>
              <a:gdLst>
                <a:gd name="T0" fmla="*/ 184 w 188"/>
                <a:gd name="T1" fmla="*/ 228 h 228"/>
                <a:gd name="T2" fmla="*/ 184 w 188"/>
                <a:gd name="T3" fmla="*/ 228 h 228"/>
                <a:gd name="T4" fmla="*/ 188 w 188"/>
                <a:gd name="T5" fmla="*/ 206 h 228"/>
                <a:gd name="T6" fmla="*/ 188 w 188"/>
                <a:gd name="T7" fmla="*/ 184 h 228"/>
                <a:gd name="T8" fmla="*/ 184 w 188"/>
                <a:gd name="T9" fmla="*/ 160 h 228"/>
                <a:gd name="T10" fmla="*/ 180 w 188"/>
                <a:gd name="T11" fmla="*/ 138 h 228"/>
                <a:gd name="T12" fmla="*/ 172 w 188"/>
                <a:gd name="T13" fmla="*/ 116 h 228"/>
                <a:gd name="T14" fmla="*/ 162 w 188"/>
                <a:gd name="T15" fmla="*/ 96 h 228"/>
                <a:gd name="T16" fmla="*/ 150 w 188"/>
                <a:gd name="T17" fmla="*/ 76 h 228"/>
                <a:gd name="T18" fmla="*/ 138 w 188"/>
                <a:gd name="T19" fmla="*/ 58 h 228"/>
                <a:gd name="T20" fmla="*/ 124 w 188"/>
                <a:gd name="T21" fmla="*/ 42 h 228"/>
                <a:gd name="T22" fmla="*/ 108 w 188"/>
                <a:gd name="T23" fmla="*/ 28 h 228"/>
                <a:gd name="T24" fmla="*/ 94 w 188"/>
                <a:gd name="T25" fmla="*/ 16 h 228"/>
                <a:gd name="T26" fmla="*/ 80 w 188"/>
                <a:gd name="T27" fmla="*/ 8 h 228"/>
                <a:gd name="T28" fmla="*/ 66 w 188"/>
                <a:gd name="T29" fmla="*/ 2 h 228"/>
                <a:gd name="T30" fmla="*/ 52 w 188"/>
                <a:gd name="T31" fmla="*/ 0 h 228"/>
                <a:gd name="T32" fmla="*/ 40 w 188"/>
                <a:gd name="T33" fmla="*/ 4 h 228"/>
                <a:gd name="T34" fmla="*/ 30 w 188"/>
                <a:gd name="T35" fmla="*/ 10 h 228"/>
                <a:gd name="T36" fmla="*/ 30 w 188"/>
                <a:gd name="T37" fmla="*/ 10 h 228"/>
                <a:gd name="T38" fmla="*/ 18 w 188"/>
                <a:gd name="T39" fmla="*/ 24 h 228"/>
                <a:gd name="T40" fmla="*/ 8 w 188"/>
                <a:gd name="T41" fmla="*/ 40 h 228"/>
                <a:gd name="T42" fmla="*/ 2 w 188"/>
                <a:gd name="T43" fmla="*/ 56 h 228"/>
                <a:gd name="T44" fmla="*/ 0 w 188"/>
                <a:gd name="T45" fmla="*/ 72 h 228"/>
                <a:gd name="T46" fmla="*/ 2 w 188"/>
                <a:gd name="T47" fmla="*/ 88 h 228"/>
                <a:gd name="T48" fmla="*/ 8 w 188"/>
                <a:gd name="T49" fmla="*/ 104 h 228"/>
                <a:gd name="T50" fmla="*/ 18 w 188"/>
                <a:gd name="T51" fmla="*/ 118 h 228"/>
                <a:gd name="T52" fmla="*/ 32 w 188"/>
                <a:gd name="T53" fmla="*/ 130 h 228"/>
                <a:gd name="T54" fmla="*/ 32 w 188"/>
                <a:gd name="T55" fmla="*/ 130 h 228"/>
                <a:gd name="T56" fmla="*/ 44 w 188"/>
                <a:gd name="T57" fmla="*/ 134 h 228"/>
                <a:gd name="T58" fmla="*/ 56 w 188"/>
                <a:gd name="T59" fmla="*/ 138 h 228"/>
                <a:gd name="T60" fmla="*/ 84 w 188"/>
                <a:gd name="T61" fmla="*/ 144 h 228"/>
                <a:gd name="T62" fmla="*/ 98 w 188"/>
                <a:gd name="T63" fmla="*/ 148 h 228"/>
                <a:gd name="T64" fmla="*/ 112 w 188"/>
                <a:gd name="T65" fmla="*/ 154 h 228"/>
                <a:gd name="T66" fmla="*/ 124 w 188"/>
                <a:gd name="T67" fmla="*/ 164 h 228"/>
                <a:gd name="T68" fmla="*/ 134 w 188"/>
                <a:gd name="T69" fmla="*/ 176 h 228"/>
                <a:gd name="T70" fmla="*/ 134 w 188"/>
                <a:gd name="T71" fmla="*/ 176 h 228"/>
                <a:gd name="T72" fmla="*/ 152 w 188"/>
                <a:gd name="T73" fmla="*/ 204 h 228"/>
                <a:gd name="T74" fmla="*/ 166 w 188"/>
                <a:gd name="T75" fmla="*/ 222 h 228"/>
                <a:gd name="T76" fmla="*/ 170 w 188"/>
                <a:gd name="T77" fmla="*/ 226 h 228"/>
                <a:gd name="T78" fmla="*/ 174 w 188"/>
                <a:gd name="T79" fmla="*/ 228 h 228"/>
                <a:gd name="T80" fmla="*/ 180 w 188"/>
                <a:gd name="T81" fmla="*/ 228 h 228"/>
                <a:gd name="T82" fmla="*/ 184 w 188"/>
                <a:gd name="T83" fmla="*/ 228 h 228"/>
                <a:gd name="T84" fmla="*/ 184 w 188"/>
                <a:gd name="T85" fmla="*/ 228 h 228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188" h="228">
                  <a:moveTo>
                    <a:pt x="184" y="228"/>
                  </a:moveTo>
                  <a:lnTo>
                    <a:pt x="184" y="228"/>
                  </a:lnTo>
                  <a:lnTo>
                    <a:pt x="188" y="206"/>
                  </a:lnTo>
                  <a:lnTo>
                    <a:pt x="188" y="184"/>
                  </a:lnTo>
                  <a:lnTo>
                    <a:pt x="184" y="160"/>
                  </a:lnTo>
                  <a:lnTo>
                    <a:pt x="180" y="138"/>
                  </a:lnTo>
                  <a:lnTo>
                    <a:pt x="172" y="116"/>
                  </a:lnTo>
                  <a:lnTo>
                    <a:pt x="162" y="96"/>
                  </a:lnTo>
                  <a:lnTo>
                    <a:pt x="150" y="76"/>
                  </a:lnTo>
                  <a:lnTo>
                    <a:pt x="138" y="58"/>
                  </a:lnTo>
                  <a:lnTo>
                    <a:pt x="124" y="42"/>
                  </a:lnTo>
                  <a:lnTo>
                    <a:pt x="108" y="28"/>
                  </a:lnTo>
                  <a:lnTo>
                    <a:pt x="94" y="16"/>
                  </a:lnTo>
                  <a:lnTo>
                    <a:pt x="80" y="8"/>
                  </a:lnTo>
                  <a:lnTo>
                    <a:pt x="66" y="2"/>
                  </a:lnTo>
                  <a:lnTo>
                    <a:pt x="52" y="0"/>
                  </a:lnTo>
                  <a:lnTo>
                    <a:pt x="40" y="4"/>
                  </a:lnTo>
                  <a:lnTo>
                    <a:pt x="30" y="10"/>
                  </a:lnTo>
                  <a:lnTo>
                    <a:pt x="18" y="24"/>
                  </a:lnTo>
                  <a:lnTo>
                    <a:pt x="8" y="40"/>
                  </a:lnTo>
                  <a:lnTo>
                    <a:pt x="2" y="56"/>
                  </a:lnTo>
                  <a:lnTo>
                    <a:pt x="0" y="72"/>
                  </a:lnTo>
                  <a:lnTo>
                    <a:pt x="2" y="88"/>
                  </a:lnTo>
                  <a:lnTo>
                    <a:pt x="8" y="104"/>
                  </a:lnTo>
                  <a:lnTo>
                    <a:pt x="18" y="118"/>
                  </a:lnTo>
                  <a:lnTo>
                    <a:pt x="32" y="130"/>
                  </a:lnTo>
                  <a:lnTo>
                    <a:pt x="44" y="134"/>
                  </a:lnTo>
                  <a:lnTo>
                    <a:pt x="56" y="138"/>
                  </a:lnTo>
                  <a:lnTo>
                    <a:pt x="84" y="144"/>
                  </a:lnTo>
                  <a:lnTo>
                    <a:pt x="98" y="148"/>
                  </a:lnTo>
                  <a:lnTo>
                    <a:pt x="112" y="154"/>
                  </a:lnTo>
                  <a:lnTo>
                    <a:pt x="124" y="164"/>
                  </a:lnTo>
                  <a:lnTo>
                    <a:pt x="134" y="176"/>
                  </a:lnTo>
                  <a:lnTo>
                    <a:pt x="152" y="204"/>
                  </a:lnTo>
                  <a:lnTo>
                    <a:pt x="166" y="222"/>
                  </a:lnTo>
                  <a:lnTo>
                    <a:pt x="170" y="226"/>
                  </a:lnTo>
                  <a:lnTo>
                    <a:pt x="174" y="228"/>
                  </a:lnTo>
                  <a:lnTo>
                    <a:pt x="180" y="228"/>
                  </a:lnTo>
                  <a:lnTo>
                    <a:pt x="184" y="228"/>
                  </a:lnTo>
                  <a:close/>
                </a:path>
              </a:pathLst>
            </a:custGeom>
            <a:solidFill>
              <a:srgbClr val="0066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</a:endParaRPr>
            </a:p>
          </p:txBody>
        </p:sp>
        <p:sp>
          <p:nvSpPr>
            <p:cNvPr id="3124" name="Freeform 8"/>
            <p:cNvSpPr>
              <a:spLocks noEditPoints="1"/>
            </p:cNvSpPr>
            <p:nvPr/>
          </p:nvSpPr>
          <p:spPr bwMode="auto">
            <a:xfrm>
              <a:off x="1260" y="540"/>
              <a:ext cx="3240" cy="3240"/>
            </a:xfrm>
            <a:custGeom>
              <a:avLst/>
              <a:gdLst>
                <a:gd name="T0" fmla="*/ 1376 w 3240"/>
                <a:gd name="T1" fmla="*/ 18 h 3240"/>
                <a:gd name="T2" fmla="*/ 992 w 3240"/>
                <a:gd name="T3" fmla="*/ 128 h 3240"/>
                <a:gd name="T4" fmla="*/ 654 w 3240"/>
                <a:gd name="T5" fmla="*/ 322 h 3240"/>
                <a:gd name="T6" fmla="*/ 372 w 3240"/>
                <a:gd name="T7" fmla="*/ 590 h 3240"/>
                <a:gd name="T8" fmla="*/ 162 w 3240"/>
                <a:gd name="T9" fmla="*/ 920 h 3240"/>
                <a:gd name="T10" fmla="*/ 34 w 3240"/>
                <a:gd name="T11" fmla="*/ 1296 h 3240"/>
                <a:gd name="T12" fmla="*/ 0 w 3240"/>
                <a:gd name="T13" fmla="*/ 1622 h 3240"/>
                <a:gd name="T14" fmla="*/ 52 w 3240"/>
                <a:gd name="T15" fmla="*/ 2026 h 3240"/>
                <a:gd name="T16" fmla="*/ 196 w 3240"/>
                <a:gd name="T17" fmla="*/ 2392 h 3240"/>
                <a:gd name="T18" fmla="*/ 422 w 3240"/>
                <a:gd name="T19" fmla="*/ 2710 h 3240"/>
                <a:gd name="T20" fmla="*/ 716 w 3240"/>
                <a:gd name="T21" fmla="*/ 2964 h 3240"/>
                <a:gd name="T22" fmla="*/ 1066 w 3240"/>
                <a:gd name="T23" fmla="*/ 3142 h 3240"/>
                <a:gd name="T24" fmla="*/ 1456 w 3240"/>
                <a:gd name="T25" fmla="*/ 3232 h 3240"/>
                <a:gd name="T26" fmla="*/ 1788 w 3240"/>
                <a:gd name="T27" fmla="*/ 3232 h 3240"/>
                <a:gd name="T28" fmla="*/ 2178 w 3240"/>
                <a:gd name="T29" fmla="*/ 3142 h 3240"/>
                <a:gd name="T30" fmla="*/ 2526 w 3240"/>
                <a:gd name="T31" fmla="*/ 2964 h 3240"/>
                <a:gd name="T32" fmla="*/ 2818 w 3240"/>
                <a:gd name="T33" fmla="*/ 2710 h 3240"/>
                <a:gd name="T34" fmla="*/ 3044 w 3240"/>
                <a:gd name="T35" fmla="*/ 2392 h 3240"/>
                <a:gd name="T36" fmla="*/ 3188 w 3240"/>
                <a:gd name="T37" fmla="*/ 2026 h 3240"/>
                <a:gd name="T38" fmla="*/ 3240 w 3240"/>
                <a:gd name="T39" fmla="*/ 1622 h 3240"/>
                <a:gd name="T40" fmla="*/ 3206 w 3240"/>
                <a:gd name="T41" fmla="*/ 1296 h 3240"/>
                <a:gd name="T42" fmla="*/ 3080 w 3240"/>
                <a:gd name="T43" fmla="*/ 920 h 3240"/>
                <a:gd name="T44" fmla="*/ 2870 w 3240"/>
                <a:gd name="T45" fmla="*/ 590 h 3240"/>
                <a:gd name="T46" fmla="*/ 2588 w 3240"/>
                <a:gd name="T47" fmla="*/ 322 h 3240"/>
                <a:gd name="T48" fmla="*/ 2250 w 3240"/>
                <a:gd name="T49" fmla="*/ 128 h 3240"/>
                <a:gd name="T50" fmla="*/ 1868 w 3240"/>
                <a:gd name="T51" fmla="*/ 18 h 3240"/>
                <a:gd name="T52" fmla="*/ 1622 w 3240"/>
                <a:gd name="T53" fmla="*/ 3126 h 3240"/>
                <a:gd name="T54" fmla="*/ 1320 w 3240"/>
                <a:gd name="T55" fmla="*/ 3096 h 3240"/>
                <a:gd name="T56" fmla="*/ 970 w 3240"/>
                <a:gd name="T57" fmla="*/ 2978 h 3240"/>
                <a:gd name="T58" fmla="*/ 664 w 3240"/>
                <a:gd name="T59" fmla="*/ 2782 h 3240"/>
                <a:gd name="T60" fmla="*/ 414 w 3240"/>
                <a:gd name="T61" fmla="*/ 2520 h 3240"/>
                <a:gd name="T62" fmla="*/ 234 w 3240"/>
                <a:gd name="T63" fmla="*/ 2204 h 3240"/>
                <a:gd name="T64" fmla="*/ 132 w 3240"/>
                <a:gd name="T65" fmla="*/ 1848 h 3240"/>
                <a:gd name="T66" fmla="*/ 116 w 3240"/>
                <a:gd name="T67" fmla="*/ 1542 h 3240"/>
                <a:gd name="T68" fmla="*/ 182 w 3240"/>
                <a:gd name="T69" fmla="*/ 1172 h 3240"/>
                <a:gd name="T70" fmla="*/ 334 w 3240"/>
                <a:gd name="T71" fmla="*/ 838 h 3240"/>
                <a:gd name="T72" fmla="*/ 556 w 3240"/>
                <a:gd name="T73" fmla="*/ 554 h 3240"/>
                <a:gd name="T74" fmla="*/ 842 w 3240"/>
                <a:gd name="T75" fmla="*/ 330 h 3240"/>
                <a:gd name="T76" fmla="*/ 1174 w 3240"/>
                <a:gd name="T77" fmla="*/ 180 h 3240"/>
                <a:gd name="T78" fmla="*/ 1544 w 3240"/>
                <a:gd name="T79" fmla="*/ 112 h 3240"/>
                <a:gd name="T80" fmla="*/ 1850 w 3240"/>
                <a:gd name="T81" fmla="*/ 128 h 3240"/>
                <a:gd name="T82" fmla="*/ 2206 w 3240"/>
                <a:gd name="T83" fmla="*/ 230 h 3240"/>
                <a:gd name="T84" fmla="*/ 2522 w 3240"/>
                <a:gd name="T85" fmla="*/ 412 h 3240"/>
                <a:gd name="T86" fmla="*/ 2782 w 3240"/>
                <a:gd name="T87" fmla="*/ 662 h 3240"/>
                <a:gd name="T88" fmla="*/ 2978 w 3240"/>
                <a:gd name="T89" fmla="*/ 966 h 3240"/>
                <a:gd name="T90" fmla="*/ 3098 w 3240"/>
                <a:gd name="T91" fmla="*/ 1316 h 3240"/>
                <a:gd name="T92" fmla="*/ 3128 w 3240"/>
                <a:gd name="T93" fmla="*/ 1618 h 3240"/>
                <a:gd name="T94" fmla="*/ 3080 w 3240"/>
                <a:gd name="T95" fmla="*/ 1994 h 3240"/>
                <a:gd name="T96" fmla="*/ 2946 w 3240"/>
                <a:gd name="T97" fmla="*/ 2336 h 3240"/>
                <a:gd name="T98" fmla="*/ 2736 w 3240"/>
                <a:gd name="T99" fmla="*/ 2632 h 3240"/>
                <a:gd name="T100" fmla="*/ 2462 w 3240"/>
                <a:gd name="T101" fmla="*/ 2868 h 3240"/>
                <a:gd name="T102" fmla="*/ 2138 w 3240"/>
                <a:gd name="T103" fmla="*/ 3036 h 3240"/>
                <a:gd name="T104" fmla="*/ 1776 w 3240"/>
                <a:gd name="T105" fmla="*/ 3120 h 3240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3240" h="3240">
                  <a:moveTo>
                    <a:pt x="1622" y="0"/>
                  </a:moveTo>
                  <a:lnTo>
                    <a:pt x="1622" y="0"/>
                  </a:lnTo>
                  <a:lnTo>
                    <a:pt x="1538" y="2"/>
                  </a:lnTo>
                  <a:lnTo>
                    <a:pt x="1456" y="8"/>
                  </a:lnTo>
                  <a:lnTo>
                    <a:pt x="1376" y="18"/>
                  </a:lnTo>
                  <a:lnTo>
                    <a:pt x="1296" y="32"/>
                  </a:lnTo>
                  <a:lnTo>
                    <a:pt x="1218" y="50"/>
                  </a:lnTo>
                  <a:lnTo>
                    <a:pt x="1142" y="72"/>
                  </a:lnTo>
                  <a:lnTo>
                    <a:pt x="1066" y="98"/>
                  </a:lnTo>
                  <a:lnTo>
                    <a:pt x="992" y="128"/>
                  </a:lnTo>
                  <a:lnTo>
                    <a:pt x="920" y="160"/>
                  </a:lnTo>
                  <a:lnTo>
                    <a:pt x="850" y="196"/>
                  </a:lnTo>
                  <a:lnTo>
                    <a:pt x="782" y="236"/>
                  </a:lnTo>
                  <a:lnTo>
                    <a:pt x="716" y="278"/>
                  </a:lnTo>
                  <a:lnTo>
                    <a:pt x="654" y="322"/>
                  </a:lnTo>
                  <a:lnTo>
                    <a:pt x="592" y="370"/>
                  </a:lnTo>
                  <a:lnTo>
                    <a:pt x="534" y="422"/>
                  </a:lnTo>
                  <a:lnTo>
                    <a:pt x="476" y="476"/>
                  </a:lnTo>
                  <a:lnTo>
                    <a:pt x="422" y="532"/>
                  </a:lnTo>
                  <a:lnTo>
                    <a:pt x="372" y="590"/>
                  </a:lnTo>
                  <a:lnTo>
                    <a:pt x="324" y="652"/>
                  </a:lnTo>
                  <a:lnTo>
                    <a:pt x="278" y="716"/>
                  </a:lnTo>
                  <a:lnTo>
                    <a:pt x="236" y="782"/>
                  </a:lnTo>
                  <a:lnTo>
                    <a:pt x="196" y="850"/>
                  </a:lnTo>
                  <a:lnTo>
                    <a:pt x="162" y="920"/>
                  </a:lnTo>
                  <a:lnTo>
                    <a:pt x="128" y="992"/>
                  </a:lnTo>
                  <a:lnTo>
                    <a:pt x="100" y="1064"/>
                  </a:lnTo>
                  <a:lnTo>
                    <a:pt x="74" y="1140"/>
                  </a:lnTo>
                  <a:lnTo>
                    <a:pt x="52" y="1216"/>
                  </a:lnTo>
                  <a:lnTo>
                    <a:pt x="34" y="1296"/>
                  </a:lnTo>
                  <a:lnTo>
                    <a:pt x="20" y="1374"/>
                  </a:lnTo>
                  <a:lnTo>
                    <a:pt x="10" y="1456"/>
                  </a:lnTo>
                  <a:lnTo>
                    <a:pt x="2" y="1538"/>
                  </a:lnTo>
                  <a:lnTo>
                    <a:pt x="0" y="1622"/>
                  </a:lnTo>
                  <a:lnTo>
                    <a:pt x="2" y="1704"/>
                  </a:lnTo>
                  <a:lnTo>
                    <a:pt x="10" y="1786"/>
                  </a:lnTo>
                  <a:lnTo>
                    <a:pt x="20" y="1868"/>
                  </a:lnTo>
                  <a:lnTo>
                    <a:pt x="34" y="1946"/>
                  </a:lnTo>
                  <a:lnTo>
                    <a:pt x="52" y="2026"/>
                  </a:lnTo>
                  <a:lnTo>
                    <a:pt x="74" y="2102"/>
                  </a:lnTo>
                  <a:lnTo>
                    <a:pt x="100" y="2178"/>
                  </a:lnTo>
                  <a:lnTo>
                    <a:pt x="128" y="2250"/>
                  </a:lnTo>
                  <a:lnTo>
                    <a:pt x="162" y="2322"/>
                  </a:lnTo>
                  <a:lnTo>
                    <a:pt x="196" y="2392"/>
                  </a:lnTo>
                  <a:lnTo>
                    <a:pt x="236" y="2460"/>
                  </a:lnTo>
                  <a:lnTo>
                    <a:pt x="278" y="2526"/>
                  </a:lnTo>
                  <a:lnTo>
                    <a:pt x="324" y="2590"/>
                  </a:lnTo>
                  <a:lnTo>
                    <a:pt x="372" y="2650"/>
                  </a:lnTo>
                  <a:lnTo>
                    <a:pt x="422" y="2710"/>
                  </a:lnTo>
                  <a:lnTo>
                    <a:pt x="476" y="2766"/>
                  </a:lnTo>
                  <a:lnTo>
                    <a:pt x="534" y="2820"/>
                  </a:lnTo>
                  <a:lnTo>
                    <a:pt x="592" y="2870"/>
                  </a:lnTo>
                  <a:lnTo>
                    <a:pt x="654" y="2918"/>
                  </a:lnTo>
                  <a:lnTo>
                    <a:pt x="716" y="2964"/>
                  </a:lnTo>
                  <a:lnTo>
                    <a:pt x="782" y="3006"/>
                  </a:lnTo>
                  <a:lnTo>
                    <a:pt x="850" y="3044"/>
                  </a:lnTo>
                  <a:lnTo>
                    <a:pt x="920" y="3080"/>
                  </a:lnTo>
                  <a:lnTo>
                    <a:pt x="992" y="3112"/>
                  </a:lnTo>
                  <a:lnTo>
                    <a:pt x="1066" y="3142"/>
                  </a:lnTo>
                  <a:lnTo>
                    <a:pt x="1142" y="3168"/>
                  </a:lnTo>
                  <a:lnTo>
                    <a:pt x="1218" y="3190"/>
                  </a:lnTo>
                  <a:lnTo>
                    <a:pt x="1296" y="3208"/>
                  </a:lnTo>
                  <a:lnTo>
                    <a:pt x="1376" y="3222"/>
                  </a:lnTo>
                  <a:lnTo>
                    <a:pt x="1456" y="3232"/>
                  </a:lnTo>
                  <a:lnTo>
                    <a:pt x="1538" y="3238"/>
                  </a:lnTo>
                  <a:lnTo>
                    <a:pt x="1622" y="3240"/>
                  </a:lnTo>
                  <a:lnTo>
                    <a:pt x="1706" y="3238"/>
                  </a:lnTo>
                  <a:lnTo>
                    <a:pt x="1788" y="3232"/>
                  </a:lnTo>
                  <a:lnTo>
                    <a:pt x="1868" y="3222"/>
                  </a:lnTo>
                  <a:lnTo>
                    <a:pt x="1948" y="3208"/>
                  </a:lnTo>
                  <a:lnTo>
                    <a:pt x="2026" y="3190"/>
                  </a:lnTo>
                  <a:lnTo>
                    <a:pt x="2102" y="3168"/>
                  </a:lnTo>
                  <a:lnTo>
                    <a:pt x="2178" y="3142"/>
                  </a:lnTo>
                  <a:lnTo>
                    <a:pt x="2250" y="3112"/>
                  </a:lnTo>
                  <a:lnTo>
                    <a:pt x="2322" y="3080"/>
                  </a:lnTo>
                  <a:lnTo>
                    <a:pt x="2392" y="3044"/>
                  </a:lnTo>
                  <a:lnTo>
                    <a:pt x="2460" y="3006"/>
                  </a:lnTo>
                  <a:lnTo>
                    <a:pt x="2526" y="2964"/>
                  </a:lnTo>
                  <a:lnTo>
                    <a:pt x="2588" y="2918"/>
                  </a:lnTo>
                  <a:lnTo>
                    <a:pt x="2650" y="2870"/>
                  </a:lnTo>
                  <a:lnTo>
                    <a:pt x="2708" y="2820"/>
                  </a:lnTo>
                  <a:lnTo>
                    <a:pt x="2764" y="2766"/>
                  </a:lnTo>
                  <a:lnTo>
                    <a:pt x="2818" y="2710"/>
                  </a:lnTo>
                  <a:lnTo>
                    <a:pt x="2870" y="2650"/>
                  </a:lnTo>
                  <a:lnTo>
                    <a:pt x="2918" y="2590"/>
                  </a:lnTo>
                  <a:lnTo>
                    <a:pt x="2962" y="2526"/>
                  </a:lnTo>
                  <a:lnTo>
                    <a:pt x="3004" y="2460"/>
                  </a:lnTo>
                  <a:lnTo>
                    <a:pt x="3044" y="2392"/>
                  </a:lnTo>
                  <a:lnTo>
                    <a:pt x="3080" y="2322"/>
                  </a:lnTo>
                  <a:lnTo>
                    <a:pt x="3112" y="2250"/>
                  </a:lnTo>
                  <a:lnTo>
                    <a:pt x="3140" y="2178"/>
                  </a:lnTo>
                  <a:lnTo>
                    <a:pt x="3166" y="2102"/>
                  </a:lnTo>
                  <a:lnTo>
                    <a:pt x="3188" y="2026"/>
                  </a:lnTo>
                  <a:lnTo>
                    <a:pt x="3206" y="1946"/>
                  </a:lnTo>
                  <a:lnTo>
                    <a:pt x="3220" y="1868"/>
                  </a:lnTo>
                  <a:lnTo>
                    <a:pt x="3230" y="1786"/>
                  </a:lnTo>
                  <a:lnTo>
                    <a:pt x="3238" y="1704"/>
                  </a:lnTo>
                  <a:lnTo>
                    <a:pt x="3240" y="1622"/>
                  </a:lnTo>
                  <a:lnTo>
                    <a:pt x="3238" y="1538"/>
                  </a:lnTo>
                  <a:lnTo>
                    <a:pt x="3230" y="1456"/>
                  </a:lnTo>
                  <a:lnTo>
                    <a:pt x="3220" y="1374"/>
                  </a:lnTo>
                  <a:lnTo>
                    <a:pt x="3206" y="1296"/>
                  </a:lnTo>
                  <a:lnTo>
                    <a:pt x="3188" y="1216"/>
                  </a:lnTo>
                  <a:lnTo>
                    <a:pt x="3166" y="1140"/>
                  </a:lnTo>
                  <a:lnTo>
                    <a:pt x="3140" y="1064"/>
                  </a:lnTo>
                  <a:lnTo>
                    <a:pt x="3112" y="992"/>
                  </a:lnTo>
                  <a:lnTo>
                    <a:pt x="3080" y="920"/>
                  </a:lnTo>
                  <a:lnTo>
                    <a:pt x="3044" y="850"/>
                  </a:lnTo>
                  <a:lnTo>
                    <a:pt x="3004" y="782"/>
                  </a:lnTo>
                  <a:lnTo>
                    <a:pt x="2962" y="716"/>
                  </a:lnTo>
                  <a:lnTo>
                    <a:pt x="2918" y="652"/>
                  </a:lnTo>
                  <a:lnTo>
                    <a:pt x="2870" y="590"/>
                  </a:lnTo>
                  <a:lnTo>
                    <a:pt x="2818" y="532"/>
                  </a:lnTo>
                  <a:lnTo>
                    <a:pt x="2764" y="476"/>
                  </a:lnTo>
                  <a:lnTo>
                    <a:pt x="2708" y="422"/>
                  </a:lnTo>
                  <a:lnTo>
                    <a:pt x="2650" y="370"/>
                  </a:lnTo>
                  <a:lnTo>
                    <a:pt x="2588" y="322"/>
                  </a:lnTo>
                  <a:lnTo>
                    <a:pt x="2526" y="278"/>
                  </a:lnTo>
                  <a:lnTo>
                    <a:pt x="2460" y="236"/>
                  </a:lnTo>
                  <a:lnTo>
                    <a:pt x="2392" y="196"/>
                  </a:lnTo>
                  <a:lnTo>
                    <a:pt x="2322" y="160"/>
                  </a:lnTo>
                  <a:lnTo>
                    <a:pt x="2250" y="128"/>
                  </a:lnTo>
                  <a:lnTo>
                    <a:pt x="2178" y="98"/>
                  </a:lnTo>
                  <a:lnTo>
                    <a:pt x="2102" y="72"/>
                  </a:lnTo>
                  <a:lnTo>
                    <a:pt x="2026" y="50"/>
                  </a:lnTo>
                  <a:lnTo>
                    <a:pt x="1948" y="32"/>
                  </a:lnTo>
                  <a:lnTo>
                    <a:pt x="1868" y="18"/>
                  </a:lnTo>
                  <a:lnTo>
                    <a:pt x="1788" y="8"/>
                  </a:lnTo>
                  <a:lnTo>
                    <a:pt x="1706" y="2"/>
                  </a:lnTo>
                  <a:lnTo>
                    <a:pt x="1622" y="0"/>
                  </a:lnTo>
                  <a:close/>
                  <a:moveTo>
                    <a:pt x="1622" y="3126"/>
                  </a:moveTo>
                  <a:lnTo>
                    <a:pt x="1622" y="3126"/>
                  </a:lnTo>
                  <a:lnTo>
                    <a:pt x="1544" y="3124"/>
                  </a:lnTo>
                  <a:lnTo>
                    <a:pt x="1468" y="3120"/>
                  </a:lnTo>
                  <a:lnTo>
                    <a:pt x="1394" y="3110"/>
                  </a:lnTo>
                  <a:lnTo>
                    <a:pt x="1320" y="3096"/>
                  </a:lnTo>
                  <a:lnTo>
                    <a:pt x="1246" y="3080"/>
                  </a:lnTo>
                  <a:lnTo>
                    <a:pt x="1174" y="3058"/>
                  </a:lnTo>
                  <a:lnTo>
                    <a:pt x="1104" y="3036"/>
                  </a:lnTo>
                  <a:lnTo>
                    <a:pt x="1036" y="3008"/>
                  </a:lnTo>
                  <a:lnTo>
                    <a:pt x="970" y="2978"/>
                  </a:lnTo>
                  <a:lnTo>
                    <a:pt x="904" y="2944"/>
                  </a:lnTo>
                  <a:lnTo>
                    <a:pt x="842" y="2908"/>
                  </a:lnTo>
                  <a:lnTo>
                    <a:pt x="780" y="2868"/>
                  </a:lnTo>
                  <a:lnTo>
                    <a:pt x="722" y="2826"/>
                  </a:lnTo>
                  <a:lnTo>
                    <a:pt x="664" y="2782"/>
                  </a:lnTo>
                  <a:lnTo>
                    <a:pt x="610" y="2734"/>
                  </a:lnTo>
                  <a:lnTo>
                    <a:pt x="556" y="2684"/>
                  </a:lnTo>
                  <a:lnTo>
                    <a:pt x="506" y="2632"/>
                  </a:lnTo>
                  <a:lnTo>
                    <a:pt x="460" y="2576"/>
                  </a:lnTo>
                  <a:lnTo>
                    <a:pt x="414" y="2520"/>
                  </a:lnTo>
                  <a:lnTo>
                    <a:pt x="372" y="2460"/>
                  </a:lnTo>
                  <a:lnTo>
                    <a:pt x="334" y="2400"/>
                  </a:lnTo>
                  <a:lnTo>
                    <a:pt x="296" y="2336"/>
                  </a:lnTo>
                  <a:lnTo>
                    <a:pt x="264" y="2272"/>
                  </a:lnTo>
                  <a:lnTo>
                    <a:pt x="234" y="2204"/>
                  </a:lnTo>
                  <a:lnTo>
                    <a:pt x="206" y="2136"/>
                  </a:lnTo>
                  <a:lnTo>
                    <a:pt x="182" y="2066"/>
                  </a:lnTo>
                  <a:lnTo>
                    <a:pt x="162" y="1994"/>
                  </a:lnTo>
                  <a:lnTo>
                    <a:pt x="144" y="1922"/>
                  </a:lnTo>
                  <a:lnTo>
                    <a:pt x="132" y="1848"/>
                  </a:lnTo>
                  <a:lnTo>
                    <a:pt x="122" y="1772"/>
                  </a:lnTo>
                  <a:lnTo>
                    <a:pt x="116" y="1696"/>
                  </a:lnTo>
                  <a:lnTo>
                    <a:pt x="114" y="1618"/>
                  </a:lnTo>
                  <a:lnTo>
                    <a:pt x="116" y="1542"/>
                  </a:lnTo>
                  <a:lnTo>
                    <a:pt x="122" y="1466"/>
                  </a:lnTo>
                  <a:lnTo>
                    <a:pt x="132" y="1390"/>
                  </a:lnTo>
                  <a:lnTo>
                    <a:pt x="144" y="1316"/>
                  </a:lnTo>
                  <a:lnTo>
                    <a:pt x="162" y="1244"/>
                  </a:lnTo>
                  <a:lnTo>
                    <a:pt x="182" y="1172"/>
                  </a:lnTo>
                  <a:lnTo>
                    <a:pt x="206" y="1102"/>
                  </a:lnTo>
                  <a:lnTo>
                    <a:pt x="234" y="1034"/>
                  </a:lnTo>
                  <a:lnTo>
                    <a:pt x="264" y="966"/>
                  </a:lnTo>
                  <a:lnTo>
                    <a:pt x="296" y="902"/>
                  </a:lnTo>
                  <a:lnTo>
                    <a:pt x="334" y="838"/>
                  </a:lnTo>
                  <a:lnTo>
                    <a:pt x="372" y="778"/>
                  </a:lnTo>
                  <a:lnTo>
                    <a:pt x="414" y="718"/>
                  </a:lnTo>
                  <a:lnTo>
                    <a:pt x="460" y="662"/>
                  </a:lnTo>
                  <a:lnTo>
                    <a:pt x="506" y="606"/>
                  </a:lnTo>
                  <a:lnTo>
                    <a:pt x="556" y="554"/>
                  </a:lnTo>
                  <a:lnTo>
                    <a:pt x="610" y="504"/>
                  </a:lnTo>
                  <a:lnTo>
                    <a:pt x="664" y="456"/>
                  </a:lnTo>
                  <a:lnTo>
                    <a:pt x="722" y="412"/>
                  </a:lnTo>
                  <a:lnTo>
                    <a:pt x="780" y="370"/>
                  </a:lnTo>
                  <a:lnTo>
                    <a:pt x="842" y="330"/>
                  </a:lnTo>
                  <a:lnTo>
                    <a:pt x="904" y="294"/>
                  </a:lnTo>
                  <a:lnTo>
                    <a:pt x="970" y="260"/>
                  </a:lnTo>
                  <a:lnTo>
                    <a:pt x="1036" y="230"/>
                  </a:lnTo>
                  <a:lnTo>
                    <a:pt x="1104" y="202"/>
                  </a:lnTo>
                  <a:lnTo>
                    <a:pt x="1174" y="180"/>
                  </a:lnTo>
                  <a:lnTo>
                    <a:pt x="1246" y="158"/>
                  </a:lnTo>
                  <a:lnTo>
                    <a:pt x="1320" y="142"/>
                  </a:lnTo>
                  <a:lnTo>
                    <a:pt x="1394" y="128"/>
                  </a:lnTo>
                  <a:lnTo>
                    <a:pt x="1468" y="118"/>
                  </a:lnTo>
                  <a:lnTo>
                    <a:pt x="1544" y="112"/>
                  </a:lnTo>
                  <a:lnTo>
                    <a:pt x="1622" y="110"/>
                  </a:lnTo>
                  <a:lnTo>
                    <a:pt x="1700" y="112"/>
                  </a:lnTo>
                  <a:lnTo>
                    <a:pt x="1776" y="118"/>
                  </a:lnTo>
                  <a:lnTo>
                    <a:pt x="1850" y="128"/>
                  </a:lnTo>
                  <a:lnTo>
                    <a:pt x="1924" y="142"/>
                  </a:lnTo>
                  <a:lnTo>
                    <a:pt x="1998" y="158"/>
                  </a:lnTo>
                  <a:lnTo>
                    <a:pt x="2068" y="180"/>
                  </a:lnTo>
                  <a:lnTo>
                    <a:pt x="2138" y="202"/>
                  </a:lnTo>
                  <a:lnTo>
                    <a:pt x="2206" y="230"/>
                  </a:lnTo>
                  <a:lnTo>
                    <a:pt x="2274" y="260"/>
                  </a:lnTo>
                  <a:lnTo>
                    <a:pt x="2338" y="294"/>
                  </a:lnTo>
                  <a:lnTo>
                    <a:pt x="2402" y="330"/>
                  </a:lnTo>
                  <a:lnTo>
                    <a:pt x="2462" y="370"/>
                  </a:lnTo>
                  <a:lnTo>
                    <a:pt x="2522" y="412"/>
                  </a:lnTo>
                  <a:lnTo>
                    <a:pt x="2578" y="456"/>
                  </a:lnTo>
                  <a:lnTo>
                    <a:pt x="2632" y="504"/>
                  </a:lnTo>
                  <a:lnTo>
                    <a:pt x="2686" y="554"/>
                  </a:lnTo>
                  <a:lnTo>
                    <a:pt x="2736" y="606"/>
                  </a:lnTo>
                  <a:lnTo>
                    <a:pt x="2782" y="662"/>
                  </a:lnTo>
                  <a:lnTo>
                    <a:pt x="2828" y="718"/>
                  </a:lnTo>
                  <a:lnTo>
                    <a:pt x="2870" y="778"/>
                  </a:lnTo>
                  <a:lnTo>
                    <a:pt x="2910" y="838"/>
                  </a:lnTo>
                  <a:lnTo>
                    <a:pt x="2946" y="902"/>
                  </a:lnTo>
                  <a:lnTo>
                    <a:pt x="2978" y="966"/>
                  </a:lnTo>
                  <a:lnTo>
                    <a:pt x="3010" y="1034"/>
                  </a:lnTo>
                  <a:lnTo>
                    <a:pt x="3036" y="1102"/>
                  </a:lnTo>
                  <a:lnTo>
                    <a:pt x="3060" y="1172"/>
                  </a:lnTo>
                  <a:lnTo>
                    <a:pt x="3080" y="1244"/>
                  </a:lnTo>
                  <a:lnTo>
                    <a:pt x="3098" y="1316"/>
                  </a:lnTo>
                  <a:lnTo>
                    <a:pt x="3110" y="1390"/>
                  </a:lnTo>
                  <a:lnTo>
                    <a:pt x="3120" y="1466"/>
                  </a:lnTo>
                  <a:lnTo>
                    <a:pt x="3126" y="1542"/>
                  </a:lnTo>
                  <a:lnTo>
                    <a:pt x="3128" y="1618"/>
                  </a:lnTo>
                  <a:lnTo>
                    <a:pt x="3126" y="1696"/>
                  </a:lnTo>
                  <a:lnTo>
                    <a:pt x="3120" y="1772"/>
                  </a:lnTo>
                  <a:lnTo>
                    <a:pt x="3110" y="1848"/>
                  </a:lnTo>
                  <a:lnTo>
                    <a:pt x="3098" y="1922"/>
                  </a:lnTo>
                  <a:lnTo>
                    <a:pt x="3080" y="1994"/>
                  </a:lnTo>
                  <a:lnTo>
                    <a:pt x="3060" y="2066"/>
                  </a:lnTo>
                  <a:lnTo>
                    <a:pt x="3036" y="2136"/>
                  </a:lnTo>
                  <a:lnTo>
                    <a:pt x="3010" y="2204"/>
                  </a:lnTo>
                  <a:lnTo>
                    <a:pt x="2978" y="2272"/>
                  </a:lnTo>
                  <a:lnTo>
                    <a:pt x="2946" y="2336"/>
                  </a:lnTo>
                  <a:lnTo>
                    <a:pt x="2910" y="2400"/>
                  </a:lnTo>
                  <a:lnTo>
                    <a:pt x="2870" y="2460"/>
                  </a:lnTo>
                  <a:lnTo>
                    <a:pt x="2828" y="2520"/>
                  </a:lnTo>
                  <a:lnTo>
                    <a:pt x="2782" y="2576"/>
                  </a:lnTo>
                  <a:lnTo>
                    <a:pt x="2736" y="2632"/>
                  </a:lnTo>
                  <a:lnTo>
                    <a:pt x="2686" y="2684"/>
                  </a:lnTo>
                  <a:lnTo>
                    <a:pt x="2632" y="2734"/>
                  </a:lnTo>
                  <a:lnTo>
                    <a:pt x="2578" y="2782"/>
                  </a:lnTo>
                  <a:lnTo>
                    <a:pt x="2522" y="2826"/>
                  </a:lnTo>
                  <a:lnTo>
                    <a:pt x="2462" y="2868"/>
                  </a:lnTo>
                  <a:lnTo>
                    <a:pt x="2402" y="2908"/>
                  </a:lnTo>
                  <a:lnTo>
                    <a:pt x="2338" y="2944"/>
                  </a:lnTo>
                  <a:lnTo>
                    <a:pt x="2274" y="2978"/>
                  </a:lnTo>
                  <a:lnTo>
                    <a:pt x="2206" y="3008"/>
                  </a:lnTo>
                  <a:lnTo>
                    <a:pt x="2138" y="3036"/>
                  </a:lnTo>
                  <a:lnTo>
                    <a:pt x="2068" y="3058"/>
                  </a:lnTo>
                  <a:lnTo>
                    <a:pt x="1998" y="3080"/>
                  </a:lnTo>
                  <a:lnTo>
                    <a:pt x="1924" y="3096"/>
                  </a:lnTo>
                  <a:lnTo>
                    <a:pt x="1850" y="3110"/>
                  </a:lnTo>
                  <a:lnTo>
                    <a:pt x="1776" y="3120"/>
                  </a:lnTo>
                  <a:lnTo>
                    <a:pt x="1700" y="3124"/>
                  </a:lnTo>
                  <a:lnTo>
                    <a:pt x="1622" y="3126"/>
                  </a:lnTo>
                  <a:close/>
                </a:path>
              </a:pathLst>
            </a:custGeom>
            <a:solidFill>
              <a:srgbClr val="1369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</a:endParaRPr>
            </a:p>
          </p:txBody>
        </p:sp>
      </p:grpSp>
      <p:grpSp>
        <p:nvGrpSpPr>
          <p:cNvPr id="3076" name="Group 4"/>
          <p:cNvGrpSpPr>
            <a:grpSpLocks/>
          </p:cNvGrpSpPr>
          <p:nvPr/>
        </p:nvGrpSpPr>
        <p:grpSpPr bwMode="auto">
          <a:xfrm>
            <a:off x="7088188" y="2805113"/>
            <a:ext cx="1905000" cy="928687"/>
            <a:chOff x="1277" y="1465"/>
            <a:chExt cx="3206" cy="1390"/>
          </a:xfrm>
        </p:grpSpPr>
        <p:sp>
          <p:nvSpPr>
            <p:cNvPr id="3077" name="Freeform 5"/>
            <p:cNvSpPr>
              <a:spLocks/>
            </p:cNvSpPr>
            <p:nvPr/>
          </p:nvSpPr>
          <p:spPr bwMode="auto">
            <a:xfrm>
              <a:off x="4187" y="2659"/>
              <a:ext cx="168" cy="196"/>
            </a:xfrm>
            <a:custGeom>
              <a:avLst/>
              <a:gdLst>
                <a:gd name="T0" fmla="*/ 96 w 168"/>
                <a:gd name="T1" fmla="*/ 118 h 196"/>
                <a:gd name="T2" fmla="*/ 130 w 168"/>
                <a:gd name="T3" fmla="*/ 32 h 196"/>
                <a:gd name="T4" fmla="*/ 130 w 168"/>
                <a:gd name="T5" fmla="*/ 32 h 196"/>
                <a:gd name="T6" fmla="*/ 132 w 168"/>
                <a:gd name="T7" fmla="*/ 24 h 196"/>
                <a:gd name="T8" fmla="*/ 132 w 168"/>
                <a:gd name="T9" fmla="*/ 18 h 196"/>
                <a:gd name="T10" fmla="*/ 130 w 168"/>
                <a:gd name="T11" fmla="*/ 12 h 196"/>
                <a:gd name="T12" fmla="*/ 126 w 168"/>
                <a:gd name="T13" fmla="*/ 10 h 196"/>
                <a:gd name="T14" fmla="*/ 122 w 168"/>
                <a:gd name="T15" fmla="*/ 6 h 196"/>
                <a:gd name="T16" fmla="*/ 116 w 168"/>
                <a:gd name="T17" fmla="*/ 6 h 196"/>
                <a:gd name="T18" fmla="*/ 106 w 168"/>
                <a:gd name="T19" fmla="*/ 4 h 196"/>
                <a:gd name="T20" fmla="*/ 106 w 168"/>
                <a:gd name="T21" fmla="*/ 2 h 196"/>
                <a:gd name="T22" fmla="*/ 168 w 168"/>
                <a:gd name="T23" fmla="*/ 2 h 196"/>
                <a:gd name="T24" fmla="*/ 168 w 168"/>
                <a:gd name="T25" fmla="*/ 6 h 196"/>
                <a:gd name="T26" fmla="*/ 168 w 168"/>
                <a:gd name="T27" fmla="*/ 6 h 196"/>
                <a:gd name="T28" fmla="*/ 160 w 168"/>
                <a:gd name="T29" fmla="*/ 8 h 196"/>
                <a:gd name="T30" fmla="*/ 154 w 168"/>
                <a:gd name="T31" fmla="*/ 10 h 196"/>
                <a:gd name="T32" fmla="*/ 146 w 168"/>
                <a:gd name="T33" fmla="*/ 18 h 196"/>
                <a:gd name="T34" fmla="*/ 140 w 168"/>
                <a:gd name="T35" fmla="*/ 30 h 196"/>
                <a:gd name="T36" fmla="*/ 86 w 168"/>
                <a:gd name="T37" fmla="*/ 158 h 196"/>
                <a:gd name="T38" fmla="*/ 86 w 168"/>
                <a:gd name="T39" fmla="*/ 158 h 196"/>
                <a:gd name="T40" fmla="*/ 76 w 168"/>
                <a:gd name="T41" fmla="*/ 178 h 196"/>
                <a:gd name="T42" fmla="*/ 66 w 168"/>
                <a:gd name="T43" fmla="*/ 190 h 196"/>
                <a:gd name="T44" fmla="*/ 58 w 168"/>
                <a:gd name="T45" fmla="*/ 196 h 196"/>
                <a:gd name="T46" fmla="*/ 48 w 168"/>
                <a:gd name="T47" fmla="*/ 196 h 196"/>
                <a:gd name="T48" fmla="*/ 40 w 168"/>
                <a:gd name="T49" fmla="*/ 194 h 196"/>
                <a:gd name="T50" fmla="*/ 34 w 168"/>
                <a:gd name="T51" fmla="*/ 188 h 196"/>
                <a:gd name="T52" fmla="*/ 30 w 168"/>
                <a:gd name="T53" fmla="*/ 180 h 196"/>
                <a:gd name="T54" fmla="*/ 30 w 168"/>
                <a:gd name="T55" fmla="*/ 172 h 196"/>
                <a:gd name="T56" fmla="*/ 30 w 168"/>
                <a:gd name="T57" fmla="*/ 172 h 196"/>
                <a:gd name="T58" fmla="*/ 30 w 168"/>
                <a:gd name="T59" fmla="*/ 166 h 196"/>
                <a:gd name="T60" fmla="*/ 32 w 168"/>
                <a:gd name="T61" fmla="*/ 162 h 196"/>
                <a:gd name="T62" fmla="*/ 38 w 168"/>
                <a:gd name="T63" fmla="*/ 156 h 196"/>
                <a:gd name="T64" fmla="*/ 44 w 168"/>
                <a:gd name="T65" fmla="*/ 154 h 196"/>
                <a:gd name="T66" fmla="*/ 52 w 168"/>
                <a:gd name="T67" fmla="*/ 156 h 196"/>
                <a:gd name="T68" fmla="*/ 52 w 168"/>
                <a:gd name="T69" fmla="*/ 156 h 196"/>
                <a:gd name="T70" fmla="*/ 58 w 168"/>
                <a:gd name="T71" fmla="*/ 160 h 196"/>
                <a:gd name="T72" fmla="*/ 60 w 168"/>
                <a:gd name="T73" fmla="*/ 164 h 196"/>
                <a:gd name="T74" fmla="*/ 66 w 168"/>
                <a:gd name="T75" fmla="*/ 174 h 196"/>
                <a:gd name="T76" fmla="*/ 68 w 168"/>
                <a:gd name="T77" fmla="*/ 174 h 196"/>
                <a:gd name="T78" fmla="*/ 70 w 168"/>
                <a:gd name="T79" fmla="*/ 172 h 196"/>
                <a:gd name="T80" fmla="*/ 74 w 168"/>
                <a:gd name="T81" fmla="*/ 168 h 196"/>
                <a:gd name="T82" fmla="*/ 80 w 168"/>
                <a:gd name="T83" fmla="*/ 156 h 196"/>
                <a:gd name="T84" fmla="*/ 22 w 168"/>
                <a:gd name="T85" fmla="*/ 30 h 196"/>
                <a:gd name="T86" fmla="*/ 22 w 168"/>
                <a:gd name="T87" fmla="*/ 30 h 196"/>
                <a:gd name="T88" fmla="*/ 20 w 168"/>
                <a:gd name="T89" fmla="*/ 22 h 196"/>
                <a:gd name="T90" fmla="*/ 16 w 168"/>
                <a:gd name="T91" fmla="*/ 14 h 196"/>
                <a:gd name="T92" fmla="*/ 10 w 168"/>
                <a:gd name="T93" fmla="*/ 8 h 196"/>
                <a:gd name="T94" fmla="*/ 0 w 168"/>
                <a:gd name="T95" fmla="*/ 6 h 196"/>
                <a:gd name="T96" fmla="*/ 0 w 168"/>
                <a:gd name="T97" fmla="*/ 0 h 196"/>
                <a:gd name="T98" fmla="*/ 78 w 168"/>
                <a:gd name="T99" fmla="*/ 0 h 196"/>
                <a:gd name="T100" fmla="*/ 78 w 168"/>
                <a:gd name="T101" fmla="*/ 6 h 196"/>
                <a:gd name="T102" fmla="*/ 78 w 168"/>
                <a:gd name="T103" fmla="*/ 6 h 196"/>
                <a:gd name="T104" fmla="*/ 70 w 168"/>
                <a:gd name="T105" fmla="*/ 6 h 196"/>
                <a:gd name="T106" fmla="*/ 62 w 168"/>
                <a:gd name="T107" fmla="*/ 8 h 196"/>
                <a:gd name="T108" fmla="*/ 58 w 168"/>
                <a:gd name="T109" fmla="*/ 10 h 196"/>
                <a:gd name="T110" fmla="*/ 56 w 168"/>
                <a:gd name="T111" fmla="*/ 14 h 196"/>
                <a:gd name="T112" fmla="*/ 56 w 168"/>
                <a:gd name="T113" fmla="*/ 20 h 196"/>
                <a:gd name="T114" fmla="*/ 58 w 168"/>
                <a:gd name="T115" fmla="*/ 26 h 196"/>
                <a:gd name="T116" fmla="*/ 96 w 168"/>
                <a:gd name="T117" fmla="*/ 118 h 196"/>
                <a:gd name="T118" fmla="*/ 96 w 168"/>
                <a:gd name="T119" fmla="*/ 118 h 19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168" h="196">
                  <a:moveTo>
                    <a:pt x="96" y="118"/>
                  </a:moveTo>
                  <a:lnTo>
                    <a:pt x="130" y="32"/>
                  </a:lnTo>
                  <a:lnTo>
                    <a:pt x="132" y="24"/>
                  </a:lnTo>
                  <a:lnTo>
                    <a:pt x="132" y="18"/>
                  </a:lnTo>
                  <a:lnTo>
                    <a:pt x="130" y="12"/>
                  </a:lnTo>
                  <a:lnTo>
                    <a:pt x="126" y="10"/>
                  </a:lnTo>
                  <a:lnTo>
                    <a:pt x="122" y="6"/>
                  </a:lnTo>
                  <a:lnTo>
                    <a:pt x="116" y="6"/>
                  </a:lnTo>
                  <a:lnTo>
                    <a:pt x="106" y="4"/>
                  </a:lnTo>
                  <a:lnTo>
                    <a:pt x="106" y="2"/>
                  </a:lnTo>
                  <a:lnTo>
                    <a:pt x="168" y="2"/>
                  </a:lnTo>
                  <a:lnTo>
                    <a:pt x="168" y="6"/>
                  </a:lnTo>
                  <a:lnTo>
                    <a:pt x="160" y="8"/>
                  </a:lnTo>
                  <a:lnTo>
                    <a:pt x="154" y="10"/>
                  </a:lnTo>
                  <a:lnTo>
                    <a:pt x="146" y="18"/>
                  </a:lnTo>
                  <a:lnTo>
                    <a:pt x="140" y="30"/>
                  </a:lnTo>
                  <a:lnTo>
                    <a:pt x="86" y="158"/>
                  </a:lnTo>
                  <a:lnTo>
                    <a:pt x="76" y="178"/>
                  </a:lnTo>
                  <a:lnTo>
                    <a:pt x="66" y="190"/>
                  </a:lnTo>
                  <a:lnTo>
                    <a:pt x="58" y="196"/>
                  </a:lnTo>
                  <a:lnTo>
                    <a:pt x="48" y="196"/>
                  </a:lnTo>
                  <a:lnTo>
                    <a:pt x="40" y="194"/>
                  </a:lnTo>
                  <a:lnTo>
                    <a:pt x="34" y="188"/>
                  </a:lnTo>
                  <a:lnTo>
                    <a:pt x="30" y="180"/>
                  </a:lnTo>
                  <a:lnTo>
                    <a:pt x="30" y="172"/>
                  </a:lnTo>
                  <a:lnTo>
                    <a:pt x="30" y="166"/>
                  </a:lnTo>
                  <a:lnTo>
                    <a:pt x="32" y="162"/>
                  </a:lnTo>
                  <a:lnTo>
                    <a:pt x="38" y="156"/>
                  </a:lnTo>
                  <a:lnTo>
                    <a:pt x="44" y="154"/>
                  </a:lnTo>
                  <a:lnTo>
                    <a:pt x="52" y="156"/>
                  </a:lnTo>
                  <a:lnTo>
                    <a:pt x="58" y="160"/>
                  </a:lnTo>
                  <a:lnTo>
                    <a:pt x="60" y="164"/>
                  </a:lnTo>
                  <a:lnTo>
                    <a:pt x="66" y="174"/>
                  </a:lnTo>
                  <a:lnTo>
                    <a:pt x="68" y="174"/>
                  </a:lnTo>
                  <a:lnTo>
                    <a:pt x="70" y="172"/>
                  </a:lnTo>
                  <a:lnTo>
                    <a:pt x="74" y="168"/>
                  </a:lnTo>
                  <a:lnTo>
                    <a:pt x="80" y="156"/>
                  </a:lnTo>
                  <a:lnTo>
                    <a:pt x="22" y="30"/>
                  </a:lnTo>
                  <a:lnTo>
                    <a:pt x="20" y="22"/>
                  </a:lnTo>
                  <a:lnTo>
                    <a:pt x="16" y="14"/>
                  </a:lnTo>
                  <a:lnTo>
                    <a:pt x="10" y="8"/>
                  </a:lnTo>
                  <a:lnTo>
                    <a:pt x="0" y="6"/>
                  </a:lnTo>
                  <a:lnTo>
                    <a:pt x="0" y="0"/>
                  </a:lnTo>
                  <a:lnTo>
                    <a:pt x="78" y="0"/>
                  </a:lnTo>
                  <a:lnTo>
                    <a:pt x="78" y="6"/>
                  </a:lnTo>
                  <a:lnTo>
                    <a:pt x="70" y="6"/>
                  </a:lnTo>
                  <a:lnTo>
                    <a:pt x="62" y="8"/>
                  </a:lnTo>
                  <a:lnTo>
                    <a:pt x="58" y="10"/>
                  </a:lnTo>
                  <a:lnTo>
                    <a:pt x="56" y="14"/>
                  </a:lnTo>
                  <a:lnTo>
                    <a:pt x="56" y="20"/>
                  </a:lnTo>
                  <a:lnTo>
                    <a:pt x="58" y="26"/>
                  </a:lnTo>
                  <a:lnTo>
                    <a:pt x="96" y="118"/>
                  </a:lnTo>
                  <a:close/>
                </a:path>
              </a:pathLst>
            </a:custGeom>
            <a:solidFill>
              <a:srgbClr val="1369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</a:endParaRPr>
            </a:p>
          </p:txBody>
        </p:sp>
        <p:sp>
          <p:nvSpPr>
            <p:cNvPr id="3078" name="Freeform 6"/>
            <p:cNvSpPr>
              <a:spLocks/>
            </p:cNvSpPr>
            <p:nvPr/>
          </p:nvSpPr>
          <p:spPr bwMode="auto">
            <a:xfrm>
              <a:off x="4093" y="2625"/>
              <a:ext cx="104" cy="186"/>
            </a:xfrm>
            <a:custGeom>
              <a:avLst/>
              <a:gdLst>
                <a:gd name="T0" fmla="*/ 0 w 104"/>
                <a:gd name="T1" fmla="*/ 50 h 186"/>
                <a:gd name="T2" fmla="*/ 50 w 104"/>
                <a:gd name="T3" fmla="*/ 0 h 186"/>
                <a:gd name="T4" fmla="*/ 50 w 104"/>
                <a:gd name="T5" fmla="*/ 34 h 186"/>
                <a:gd name="T6" fmla="*/ 94 w 104"/>
                <a:gd name="T7" fmla="*/ 34 h 186"/>
                <a:gd name="T8" fmla="*/ 94 w 104"/>
                <a:gd name="T9" fmla="*/ 50 h 186"/>
                <a:gd name="T10" fmla="*/ 50 w 104"/>
                <a:gd name="T11" fmla="*/ 50 h 186"/>
                <a:gd name="T12" fmla="*/ 50 w 104"/>
                <a:gd name="T13" fmla="*/ 144 h 186"/>
                <a:gd name="T14" fmla="*/ 50 w 104"/>
                <a:gd name="T15" fmla="*/ 144 h 186"/>
                <a:gd name="T16" fmla="*/ 50 w 104"/>
                <a:gd name="T17" fmla="*/ 152 h 186"/>
                <a:gd name="T18" fmla="*/ 54 w 104"/>
                <a:gd name="T19" fmla="*/ 160 h 186"/>
                <a:gd name="T20" fmla="*/ 58 w 104"/>
                <a:gd name="T21" fmla="*/ 164 h 186"/>
                <a:gd name="T22" fmla="*/ 66 w 104"/>
                <a:gd name="T23" fmla="*/ 168 h 186"/>
                <a:gd name="T24" fmla="*/ 72 w 104"/>
                <a:gd name="T25" fmla="*/ 170 h 186"/>
                <a:gd name="T26" fmla="*/ 82 w 104"/>
                <a:gd name="T27" fmla="*/ 168 h 186"/>
                <a:gd name="T28" fmla="*/ 92 w 104"/>
                <a:gd name="T29" fmla="*/ 164 h 186"/>
                <a:gd name="T30" fmla="*/ 102 w 104"/>
                <a:gd name="T31" fmla="*/ 156 h 186"/>
                <a:gd name="T32" fmla="*/ 104 w 104"/>
                <a:gd name="T33" fmla="*/ 160 h 186"/>
                <a:gd name="T34" fmla="*/ 104 w 104"/>
                <a:gd name="T35" fmla="*/ 160 h 186"/>
                <a:gd name="T36" fmla="*/ 100 w 104"/>
                <a:gd name="T37" fmla="*/ 166 h 186"/>
                <a:gd name="T38" fmla="*/ 94 w 104"/>
                <a:gd name="T39" fmla="*/ 172 h 186"/>
                <a:gd name="T40" fmla="*/ 80 w 104"/>
                <a:gd name="T41" fmla="*/ 182 h 186"/>
                <a:gd name="T42" fmla="*/ 66 w 104"/>
                <a:gd name="T43" fmla="*/ 186 h 186"/>
                <a:gd name="T44" fmla="*/ 52 w 104"/>
                <a:gd name="T45" fmla="*/ 186 h 186"/>
                <a:gd name="T46" fmla="*/ 38 w 104"/>
                <a:gd name="T47" fmla="*/ 184 h 186"/>
                <a:gd name="T48" fmla="*/ 28 w 104"/>
                <a:gd name="T49" fmla="*/ 178 h 186"/>
                <a:gd name="T50" fmla="*/ 24 w 104"/>
                <a:gd name="T51" fmla="*/ 174 h 186"/>
                <a:gd name="T52" fmla="*/ 20 w 104"/>
                <a:gd name="T53" fmla="*/ 168 h 186"/>
                <a:gd name="T54" fmla="*/ 18 w 104"/>
                <a:gd name="T55" fmla="*/ 162 h 186"/>
                <a:gd name="T56" fmla="*/ 18 w 104"/>
                <a:gd name="T57" fmla="*/ 156 h 186"/>
                <a:gd name="T58" fmla="*/ 18 w 104"/>
                <a:gd name="T59" fmla="*/ 50 h 186"/>
                <a:gd name="T60" fmla="*/ 0 w 104"/>
                <a:gd name="T61" fmla="*/ 50 h 186"/>
                <a:gd name="T62" fmla="*/ 0 w 104"/>
                <a:gd name="T63" fmla="*/ 50 h 18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104" h="186">
                  <a:moveTo>
                    <a:pt x="0" y="50"/>
                  </a:moveTo>
                  <a:lnTo>
                    <a:pt x="50" y="0"/>
                  </a:lnTo>
                  <a:lnTo>
                    <a:pt x="50" y="34"/>
                  </a:lnTo>
                  <a:lnTo>
                    <a:pt x="94" y="34"/>
                  </a:lnTo>
                  <a:lnTo>
                    <a:pt x="94" y="50"/>
                  </a:lnTo>
                  <a:lnTo>
                    <a:pt x="50" y="50"/>
                  </a:lnTo>
                  <a:lnTo>
                    <a:pt x="50" y="144"/>
                  </a:lnTo>
                  <a:lnTo>
                    <a:pt x="50" y="152"/>
                  </a:lnTo>
                  <a:lnTo>
                    <a:pt x="54" y="160"/>
                  </a:lnTo>
                  <a:lnTo>
                    <a:pt x="58" y="164"/>
                  </a:lnTo>
                  <a:lnTo>
                    <a:pt x="66" y="168"/>
                  </a:lnTo>
                  <a:lnTo>
                    <a:pt x="72" y="170"/>
                  </a:lnTo>
                  <a:lnTo>
                    <a:pt x="82" y="168"/>
                  </a:lnTo>
                  <a:lnTo>
                    <a:pt x="92" y="164"/>
                  </a:lnTo>
                  <a:lnTo>
                    <a:pt x="102" y="156"/>
                  </a:lnTo>
                  <a:lnTo>
                    <a:pt x="104" y="160"/>
                  </a:lnTo>
                  <a:lnTo>
                    <a:pt x="100" y="166"/>
                  </a:lnTo>
                  <a:lnTo>
                    <a:pt x="94" y="172"/>
                  </a:lnTo>
                  <a:lnTo>
                    <a:pt x="80" y="182"/>
                  </a:lnTo>
                  <a:lnTo>
                    <a:pt x="66" y="186"/>
                  </a:lnTo>
                  <a:lnTo>
                    <a:pt x="52" y="186"/>
                  </a:lnTo>
                  <a:lnTo>
                    <a:pt x="38" y="184"/>
                  </a:lnTo>
                  <a:lnTo>
                    <a:pt x="28" y="178"/>
                  </a:lnTo>
                  <a:lnTo>
                    <a:pt x="24" y="174"/>
                  </a:lnTo>
                  <a:lnTo>
                    <a:pt x="20" y="168"/>
                  </a:lnTo>
                  <a:lnTo>
                    <a:pt x="18" y="162"/>
                  </a:lnTo>
                  <a:lnTo>
                    <a:pt x="18" y="156"/>
                  </a:lnTo>
                  <a:lnTo>
                    <a:pt x="18" y="50"/>
                  </a:lnTo>
                  <a:lnTo>
                    <a:pt x="0" y="50"/>
                  </a:lnTo>
                  <a:close/>
                </a:path>
              </a:pathLst>
            </a:custGeom>
            <a:solidFill>
              <a:srgbClr val="1369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</a:endParaRPr>
            </a:p>
          </p:txBody>
        </p:sp>
        <p:sp>
          <p:nvSpPr>
            <p:cNvPr id="3079" name="Freeform 7"/>
            <p:cNvSpPr>
              <a:spLocks/>
            </p:cNvSpPr>
            <p:nvPr/>
          </p:nvSpPr>
          <p:spPr bwMode="auto">
            <a:xfrm>
              <a:off x="3905" y="2657"/>
              <a:ext cx="110" cy="156"/>
            </a:xfrm>
            <a:custGeom>
              <a:avLst/>
              <a:gdLst>
                <a:gd name="T0" fmla="*/ 6 w 110"/>
                <a:gd name="T1" fmla="*/ 100 h 156"/>
                <a:gd name="T2" fmla="*/ 12 w 110"/>
                <a:gd name="T3" fmla="*/ 122 h 156"/>
                <a:gd name="T4" fmla="*/ 22 w 110"/>
                <a:gd name="T5" fmla="*/ 138 h 156"/>
                <a:gd name="T6" fmla="*/ 36 w 110"/>
                <a:gd name="T7" fmla="*/ 146 h 156"/>
                <a:gd name="T8" fmla="*/ 56 w 110"/>
                <a:gd name="T9" fmla="*/ 148 h 156"/>
                <a:gd name="T10" fmla="*/ 64 w 110"/>
                <a:gd name="T11" fmla="*/ 146 h 156"/>
                <a:gd name="T12" fmla="*/ 76 w 110"/>
                <a:gd name="T13" fmla="*/ 134 h 156"/>
                <a:gd name="T14" fmla="*/ 78 w 110"/>
                <a:gd name="T15" fmla="*/ 122 h 156"/>
                <a:gd name="T16" fmla="*/ 72 w 110"/>
                <a:gd name="T17" fmla="*/ 108 h 156"/>
                <a:gd name="T18" fmla="*/ 44 w 110"/>
                <a:gd name="T19" fmla="*/ 92 h 156"/>
                <a:gd name="T20" fmla="*/ 28 w 110"/>
                <a:gd name="T21" fmla="*/ 84 h 156"/>
                <a:gd name="T22" fmla="*/ 10 w 110"/>
                <a:gd name="T23" fmla="*/ 66 h 156"/>
                <a:gd name="T24" fmla="*/ 2 w 110"/>
                <a:gd name="T25" fmla="*/ 50 h 156"/>
                <a:gd name="T26" fmla="*/ 2 w 110"/>
                <a:gd name="T27" fmla="*/ 38 h 156"/>
                <a:gd name="T28" fmla="*/ 6 w 110"/>
                <a:gd name="T29" fmla="*/ 22 h 156"/>
                <a:gd name="T30" fmla="*/ 18 w 110"/>
                <a:gd name="T31" fmla="*/ 10 h 156"/>
                <a:gd name="T32" fmla="*/ 32 w 110"/>
                <a:gd name="T33" fmla="*/ 2 h 156"/>
                <a:gd name="T34" fmla="*/ 50 w 110"/>
                <a:gd name="T35" fmla="*/ 0 h 156"/>
                <a:gd name="T36" fmla="*/ 66 w 110"/>
                <a:gd name="T37" fmla="*/ 0 h 156"/>
                <a:gd name="T38" fmla="*/ 90 w 110"/>
                <a:gd name="T39" fmla="*/ 8 h 156"/>
                <a:gd name="T40" fmla="*/ 102 w 110"/>
                <a:gd name="T41" fmla="*/ 50 h 156"/>
                <a:gd name="T42" fmla="*/ 94 w 110"/>
                <a:gd name="T43" fmla="*/ 50 h 156"/>
                <a:gd name="T44" fmla="*/ 88 w 110"/>
                <a:gd name="T45" fmla="*/ 26 h 156"/>
                <a:gd name="T46" fmla="*/ 76 w 110"/>
                <a:gd name="T47" fmla="*/ 12 h 156"/>
                <a:gd name="T48" fmla="*/ 64 w 110"/>
                <a:gd name="T49" fmla="*/ 8 h 156"/>
                <a:gd name="T50" fmla="*/ 56 w 110"/>
                <a:gd name="T51" fmla="*/ 6 h 156"/>
                <a:gd name="T52" fmla="*/ 46 w 110"/>
                <a:gd name="T53" fmla="*/ 6 h 156"/>
                <a:gd name="T54" fmla="*/ 36 w 110"/>
                <a:gd name="T55" fmla="*/ 12 h 156"/>
                <a:gd name="T56" fmla="*/ 28 w 110"/>
                <a:gd name="T57" fmla="*/ 26 h 156"/>
                <a:gd name="T58" fmla="*/ 28 w 110"/>
                <a:gd name="T59" fmla="*/ 32 h 156"/>
                <a:gd name="T60" fmla="*/ 32 w 110"/>
                <a:gd name="T61" fmla="*/ 42 h 156"/>
                <a:gd name="T62" fmla="*/ 68 w 110"/>
                <a:gd name="T63" fmla="*/ 62 h 156"/>
                <a:gd name="T64" fmla="*/ 80 w 110"/>
                <a:gd name="T65" fmla="*/ 70 h 156"/>
                <a:gd name="T66" fmla="*/ 100 w 110"/>
                <a:gd name="T67" fmla="*/ 86 h 156"/>
                <a:gd name="T68" fmla="*/ 108 w 110"/>
                <a:gd name="T69" fmla="*/ 102 h 156"/>
                <a:gd name="T70" fmla="*/ 110 w 110"/>
                <a:gd name="T71" fmla="*/ 114 h 156"/>
                <a:gd name="T72" fmla="*/ 104 w 110"/>
                <a:gd name="T73" fmla="*/ 134 h 156"/>
                <a:gd name="T74" fmla="*/ 88 w 110"/>
                <a:gd name="T75" fmla="*/ 148 h 156"/>
                <a:gd name="T76" fmla="*/ 70 w 110"/>
                <a:gd name="T77" fmla="*/ 154 h 156"/>
                <a:gd name="T78" fmla="*/ 54 w 110"/>
                <a:gd name="T79" fmla="*/ 156 h 156"/>
                <a:gd name="T80" fmla="*/ 24 w 110"/>
                <a:gd name="T81" fmla="*/ 152 h 156"/>
                <a:gd name="T82" fmla="*/ 0 w 110"/>
                <a:gd name="T83" fmla="*/ 100 h 15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110" h="156">
                  <a:moveTo>
                    <a:pt x="0" y="100"/>
                  </a:moveTo>
                  <a:lnTo>
                    <a:pt x="6" y="100"/>
                  </a:lnTo>
                  <a:lnTo>
                    <a:pt x="12" y="122"/>
                  </a:lnTo>
                  <a:lnTo>
                    <a:pt x="18" y="130"/>
                  </a:lnTo>
                  <a:lnTo>
                    <a:pt x="22" y="138"/>
                  </a:lnTo>
                  <a:lnTo>
                    <a:pt x="28" y="142"/>
                  </a:lnTo>
                  <a:lnTo>
                    <a:pt x="36" y="146"/>
                  </a:lnTo>
                  <a:lnTo>
                    <a:pt x="44" y="148"/>
                  </a:lnTo>
                  <a:lnTo>
                    <a:pt x="56" y="148"/>
                  </a:lnTo>
                  <a:lnTo>
                    <a:pt x="64" y="146"/>
                  </a:lnTo>
                  <a:lnTo>
                    <a:pt x="72" y="142"/>
                  </a:lnTo>
                  <a:lnTo>
                    <a:pt x="76" y="134"/>
                  </a:lnTo>
                  <a:lnTo>
                    <a:pt x="78" y="122"/>
                  </a:lnTo>
                  <a:lnTo>
                    <a:pt x="76" y="114"/>
                  </a:lnTo>
                  <a:lnTo>
                    <a:pt x="72" y="108"/>
                  </a:lnTo>
                  <a:lnTo>
                    <a:pt x="60" y="100"/>
                  </a:lnTo>
                  <a:lnTo>
                    <a:pt x="44" y="92"/>
                  </a:lnTo>
                  <a:lnTo>
                    <a:pt x="28" y="84"/>
                  </a:lnTo>
                  <a:lnTo>
                    <a:pt x="16" y="74"/>
                  </a:lnTo>
                  <a:lnTo>
                    <a:pt x="10" y="66"/>
                  </a:lnTo>
                  <a:lnTo>
                    <a:pt x="4" y="58"/>
                  </a:lnTo>
                  <a:lnTo>
                    <a:pt x="2" y="50"/>
                  </a:lnTo>
                  <a:lnTo>
                    <a:pt x="2" y="38"/>
                  </a:lnTo>
                  <a:lnTo>
                    <a:pt x="2" y="30"/>
                  </a:lnTo>
                  <a:lnTo>
                    <a:pt x="6" y="22"/>
                  </a:lnTo>
                  <a:lnTo>
                    <a:pt x="10" y="16"/>
                  </a:lnTo>
                  <a:lnTo>
                    <a:pt x="18" y="10"/>
                  </a:lnTo>
                  <a:lnTo>
                    <a:pt x="24" y="6"/>
                  </a:lnTo>
                  <a:lnTo>
                    <a:pt x="32" y="2"/>
                  </a:lnTo>
                  <a:lnTo>
                    <a:pt x="42" y="0"/>
                  </a:lnTo>
                  <a:lnTo>
                    <a:pt x="50" y="0"/>
                  </a:lnTo>
                  <a:lnTo>
                    <a:pt x="66" y="0"/>
                  </a:lnTo>
                  <a:lnTo>
                    <a:pt x="78" y="4"/>
                  </a:lnTo>
                  <a:lnTo>
                    <a:pt x="90" y="8"/>
                  </a:lnTo>
                  <a:lnTo>
                    <a:pt x="100" y="12"/>
                  </a:lnTo>
                  <a:lnTo>
                    <a:pt x="102" y="50"/>
                  </a:lnTo>
                  <a:lnTo>
                    <a:pt x="94" y="50"/>
                  </a:lnTo>
                  <a:lnTo>
                    <a:pt x="92" y="36"/>
                  </a:lnTo>
                  <a:lnTo>
                    <a:pt x="88" y="26"/>
                  </a:lnTo>
                  <a:lnTo>
                    <a:pt x="82" y="18"/>
                  </a:lnTo>
                  <a:lnTo>
                    <a:pt x="76" y="12"/>
                  </a:lnTo>
                  <a:lnTo>
                    <a:pt x="70" y="10"/>
                  </a:lnTo>
                  <a:lnTo>
                    <a:pt x="64" y="8"/>
                  </a:lnTo>
                  <a:lnTo>
                    <a:pt x="56" y="6"/>
                  </a:lnTo>
                  <a:lnTo>
                    <a:pt x="50" y="6"/>
                  </a:lnTo>
                  <a:lnTo>
                    <a:pt x="46" y="6"/>
                  </a:lnTo>
                  <a:lnTo>
                    <a:pt x="40" y="8"/>
                  </a:lnTo>
                  <a:lnTo>
                    <a:pt x="36" y="12"/>
                  </a:lnTo>
                  <a:lnTo>
                    <a:pt x="30" y="22"/>
                  </a:lnTo>
                  <a:lnTo>
                    <a:pt x="28" y="26"/>
                  </a:lnTo>
                  <a:lnTo>
                    <a:pt x="28" y="32"/>
                  </a:lnTo>
                  <a:lnTo>
                    <a:pt x="30" y="38"/>
                  </a:lnTo>
                  <a:lnTo>
                    <a:pt x="32" y="42"/>
                  </a:lnTo>
                  <a:lnTo>
                    <a:pt x="40" y="48"/>
                  </a:lnTo>
                  <a:lnTo>
                    <a:pt x="68" y="62"/>
                  </a:lnTo>
                  <a:lnTo>
                    <a:pt x="80" y="70"/>
                  </a:lnTo>
                  <a:lnTo>
                    <a:pt x="94" y="78"/>
                  </a:lnTo>
                  <a:lnTo>
                    <a:pt x="100" y="86"/>
                  </a:lnTo>
                  <a:lnTo>
                    <a:pt x="106" y="94"/>
                  </a:lnTo>
                  <a:lnTo>
                    <a:pt x="108" y="102"/>
                  </a:lnTo>
                  <a:lnTo>
                    <a:pt x="110" y="114"/>
                  </a:lnTo>
                  <a:lnTo>
                    <a:pt x="108" y="124"/>
                  </a:lnTo>
                  <a:lnTo>
                    <a:pt x="104" y="134"/>
                  </a:lnTo>
                  <a:lnTo>
                    <a:pt x="96" y="142"/>
                  </a:lnTo>
                  <a:lnTo>
                    <a:pt x="88" y="148"/>
                  </a:lnTo>
                  <a:lnTo>
                    <a:pt x="80" y="152"/>
                  </a:lnTo>
                  <a:lnTo>
                    <a:pt x="70" y="154"/>
                  </a:lnTo>
                  <a:lnTo>
                    <a:pt x="54" y="156"/>
                  </a:lnTo>
                  <a:lnTo>
                    <a:pt x="38" y="156"/>
                  </a:lnTo>
                  <a:lnTo>
                    <a:pt x="24" y="152"/>
                  </a:lnTo>
                  <a:lnTo>
                    <a:pt x="0" y="144"/>
                  </a:lnTo>
                  <a:lnTo>
                    <a:pt x="0" y="100"/>
                  </a:lnTo>
                  <a:close/>
                </a:path>
              </a:pathLst>
            </a:custGeom>
            <a:solidFill>
              <a:srgbClr val="1369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</a:endParaRPr>
            </a:p>
          </p:txBody>
        </p:sp>
        <p:sp>
          <p:nvSpPr>
            <p:cNvPr id="3080" name="Freeform 8"/>
            <p:cNvSpPr>
              <a:spLocks/>
            </p:cNvSpPr>
            <p:nvPr/>
          </p:nvSpPr>
          <p:spPr bwMode="auto">
            <a:xfrm>
              <a:off x="3797" y="2655"/>
              <a:ext cx="108" cy="154"/>
            </a:xfrm>
            <a:custGeom>
              <a:avLst/>
              <a:gdLst>
                <a:gd name="T0" fmla="*/ 52 w 108"/>
                <a:gd name="T1" fmla="*/ 32 h 154"/>
                <a:gd name="T2" fmla="*/ 52 w 108"/>
                <a:gd name="T3" fmla="*/ 32 h 154"/>
                <a:gd name="T4" fmla="*/ 60 w 108"/>
                <a:gd name="T5" fmla="*/ 18 h 154"/>
                <a:gd name="T6" fmla="*/ 68 w 108"/>
                <a:gd name="T7" fmla="*/ 8 h 154"/>
                <a:gd name="T8" fmla="*/ 76 w 108"/>
                <a:gd name="T9" fmla="*/ 2 h 154"/>
                <a:gd name="T10" fmla="*/ 88 w 108"/>
                <a:gd name="T11" fmla="*/ 0 h 154"/>
                <a:gd name="T12" fmla="*/ 88 w 108"/>
                <a:gd name="T13" fmla="*/ 0 h 154"/>
                <a:gd name="T14" fmla="*/ 96 w 108"/>
                <a:gd name="T15" fmla="*/ 2 h 154"/>
                <a:gd name="T16" fmla="*/ 102 w 108"/>
                <a:gd name="T17" fmla="*/ 8 h 154"/>
                <a:gd name="T18" fmla="*/ 108 w 108"/>
                <a:gd name="T19" fmla="*/ 14 h 154"/>
                <a:gd name="T20" fmla="*/ 108 w 108"/>
                <a:gd name="T21" fmla="*/ 24 h 154"/>
                <a:gd name="T22" fmla="*/ 108 w 108"/>
                <a:gd name="T23" fmla="*/ 24 h 154"/>
                <a:gd name="T24" fmla="*/ 104 w 108"/>
                <a:gd name="T25" fmla="*/ 32 h 154"/>
                <a:gd name="T26" fmla="*/ 96 w 108"/>
                <a:gd name="T27" fmla="*/ 38 h 154"/>
                <a:gd name="T28" fmla="*/ 92 w 108"/>
                <a:gd name="T29" fmla="*/ 38 h 154"/>
                <a:gd name="T30" fmla="*/ 88 w 108"/>
                <a:gd name="T31" fmla="*/ 38 h 154"/>
                <a:gd name="T32" fmla="*/ 84 w 108"/>
                <a:gd name="T33" fmla="*/ 38 h 154"/>
                <a:gd name="T34" fmla="*/ 80 w 108"/>
                <a:gd name="T35" fmla="*/ 34 h 154"/>
                <a:gd name="T36" fmla="*/ 80 w 108"/>
                <a:gd name="T37" fmla="*/ 34 h 154"/>
                <a:gd name="T38" fmla="*/ 74 w 108"/>
                <a:gd name="T39" fmla="*/ 30 h 154"/>
                <a:gd name="T40" fmla="*/ 68 w 108"/>
                <a:gd name="T41" fmla="*/ 28 h 154"/>
                <a:gd name="T42" fmla="*/ 62 w 108"/>
                <a:gd name="T43" fmla="*/ 28 h 154"/>
                <a:gd name="T44" fmla="*/ 60 w 108"/>
                <a:gd name="T45" fmla="*/ 32 h 154"/>
                <a:gd name="T46" fmla="*/ 56 w 108"/>
                <a:gd name="T47" fmla="*/ 36 h 154"/>
                <a:gd name="T48" fmla="*/ 54 w 108"/>
                <a:gd name="T49" fmla="*/ 42 h 154"/>
                <a:gd name="T50" fmla="*/ 52 w 108"/>
                <a:gd name="T51" fmla="*/ 54 h 154"/>
                <a:gd name="T52" fmla="*/ 52 w 108"/>
                <a:gd name="T53" fmla="*/ 128 h 154"/>
                <a:gd name="T54" fmla="*/ 52 w 108"/>
                <a:gd name="T55" fmla="*/ 128 h 154"/>
                <a:gd name="T56" fmla="*/ 54 w 108"/>
                <a:gd name="T57" fmla="*/ 140 h 154"/>
                <a:gd name="T58" fmla="*/ 56 w 108"/>
                <a:gd name="T59" fmla="*/ 148 h 154"/>
                <a:gd name="T60" fmla="*/ 64 w 108"/>
                <a:gd name="T61" fmla="*/ 150 h 154"/>
                <a:gd name="T62" fmla="*/ 74 w 108"/>
                <a:gd name="T63" fmla="*/ 152 h 154"/>
                <a:gd name="T64" fmla="*/ 74 w 108"/>
                <a:gd name="T65" fmla="*/ 154 h 154"/>
                <a:gd name="T66" fmla="*/ 0 w 108"/>
                <a:gd name="T67" fmla="*/ 154 h 154"/>
                <a:gd name="T68" fmla="*/ 0 w 108"/>
                <a:gd name="T69" fmla="*/ 152 h 154"/>
                <a:gd name="T70" fmla="*/ 0 w 108"/>
                <a:gd name="T71" fmla="*/ 152 h 154"/>
                <a:gd name="T72" fmla="*/ 10 w 108"/>
                <a:gd name="T73" fmla="*/ 150 h 154"/>
                <a:gd name="T74" fmla="*/ 18 w 108"/>
                <a:gd name="T75" fmla="*/ 148 h 154"/>
                <a:gd name="T76" fmla="*/ 20 w 108"/>
                <a:gd name="T77" fmla="*/ 140 h 154"/>
                <a:gd name="T78" fmla="*/ 22 w 108"/>
                <a:gd name="T79" fmla="*/ 130 h 154"/>
                <a:gd name="T80" fmla="*/ 22 w 108"/>
                <a:gd name="T81" fmla="*/ 48 h 154"/>
                <a:gd name="T82" fmla="*/ 22 w 108"/>
                <a:gd name="T83" fmla="*/ 48 h 154"/>
                <a:gd name="T84" fmla="*/ 22 w 108"/>
                <a:gd name="T85" fmla="*/ 38 h 154"/>
                <a:gd name="T86" fmla="*/ 18 w 108"/>
                <a:gd name="T87" fmla="*/ 32 h 154"/>
                <a:gd name="T88" fmla="*/ 12 w 108"/>
                <a:gd name="T89" fmla="*/ 28 h 154"/>
                <a:gd name="T90" fmla="*/ 2 w 108"/>
                <a:gd name="T91" fmla="*/ 26 h 154"/>
                <a:gd name="T92" fmla="*/ 2 w 108"/>
                <a:gd name="T93" fmla="*/ 26 h 154"/>
                <a:gd name="T94" fmla="*/ 30 w 108"/>
                <a:gd name="T95" fmla="*/ 14 h 154"/>
                <a:gd name="T96" fmla="*/ 52 w 108"/>
                <a:gd name="T97" fmla="*/ 2 h 154"/>
                <a:gd name="T98" fmla="*/ 52 w 108"/>
                <a:gd name="T99" fmla="*/ 32 h 154"/>
                <a:gd name="T100" fmla="*/ 52 w 108"/>
                <a:gd name="T101" fmla="*/ 32 h 154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108" h="154">
                  <a:moveTo>
                    <a:pt x="52" y="32"/>
                  </a:moveTo>
                  <a:lnTo>
                    <a:pt x="52" y="32"/>
                  </a:lnTo>
                  <a:lnTo>
                    <a:pt x="60" y="18"/>
                  </a:lnTo>
                  <a:lnTo>
                    <a:pt x="68" y="8"/>
                  </a:lnTo>
                  <a:lnTo>
                    <a:pt x="76" y="2"/>
                  </a:lnTo>
                  <a:lnTo>
                    <a:pt x="88" y="0"/>
                  </a:lnTo>
                  <a:lnTo>
                    <a:pt x="96" y="2"/>
                  </a:lnTo>
                  <a:lnTo>
                    <a:pt x="102" y="8"/>
                  </a:lnTo>
                  <a:lnTo>
                    <a:pt x="108" y="14"/>
                  </a:lnTo>
                  <a:lnTo>
                    <a:pt x="108" y="24"/>
                  </a:lnTo>
                  <a:lnTo>
                    <a:pt x="104" y="32"/>
                  </a:lnTo>
                  <a:lnTo>
                    <a:pt x="96" y="38"/>
                  </a:lnTo>
                  <a:lnTo>
                    <a:pt x="92" y="38"/>
                  </a:lnTo>
                  <a:lnTo>
                    <a:pt x="88" y="38"/>
                  </a:lnTo>
                  <a:lnTo>
                    <a:pt x="84" y="38"/>
                  </a:lnTo>
                  <a:lnTo>
                    <a:pt x="80" y="34"/>
                  </a:lnTo>
                  <a:lnTo>
                    <a:pt x="74" y="30"/>
                  </a:lnTo>
                  <a:lnTo>
                    <a:pt x="68" y="28"/>
                  </a:lnTo>
                  <a:lnTo>
                    <a:pt x="62" y="28"/>
                  </a:lnTo>
                  <a:lnTo>
                    <a:pt x="60" y="32"/>
                  </a:lnTo>
                  <a:lnTo>
                    <a:pt x="56" y="36"/>
                  </a:lnTo>
                  <a:lnTo>
                    <a:pt x="54" y="42"/>
                  </a:lnTo>
                  <a:lnTo>
                    <a:pt x="52" y="54"/>
                  </a:lnTo>
                  <a:lnTo>
                    <a:pt x="52" y="128"/>
                  </a:lnTo>
                  <a:lnTo>
                    <a:pt x="54" y="140"/>
                  </a:lnTo>
                  <a:lnTo>
                    <a:pt x="56" y="148"/>
                  </a:lnTo>
                  <a:lnTo>
                    <a:pt x="64" y="150"/>
                  </a:lnTo>
                  <a:lnTo>
                    <a:pt x="74" y="152"/>
                  </a:lnTo>
                  <a:lnTo>
                    <a:pt x="74" y="154"/>
                  </a:lnTo>
                  <a:lnTo>
                    <a:pt x="0" y="154"/>
                  </a:lnTo>
                  <a:lnTo>
                    <a:pt x="0" y="152"/>
                  </a:lnTo>
                  <a:lnTo>
                    <a:pt x="10" y="150"/>
                  </a:lnTo>
                  <a:lnTo>
                    <a:pt x="18" y="148"/>
                  </a:lnTo>
                  <a:lnTo>
                    <a:pt x="20" y="140"/>
                  </a:lnTo>
                  <a:lnTo>
                    <a:pt x="22" y="130"/>
                  </a:lnTo>
                  <a:lnTo>
                    <a:pt x="22" y="48"/>
                  </a:lnTo>
                  <a:lnTo>
                    <a:pt x="22" y="38"/>
                  </a:lnTo>
                  <a:lnTo>
                    <a:pt x="18" y="32"/>
                  </a:lnTo>
                  <a:lnTo>
                    <a:pt x="12" y="28"/>
                  </a:lnTo>
                  <a:lnTo>
                    <a:pt x="2" y="26"/>
                  </a:lnTo>
                  <a:lnTo>
                    <a:pt x="30" y="14"/>
                  </a:lnTo>
                  <a:lnTo>
                    <a:pt x="52" y="2"/>
                  </a:lnTo>
                  <a:lnTo>
                    <a:pt x="52" y="32"/>
                  </a:lnTo>
                  <a:close/>
                </a:path>
              </a:pathLst>
            </a:custGeom>
            <a:solidFill>
              <a:srgbClr val="1369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</a:endParaRPr>
            </a:p>
          </p:txBody>
        </p:sp>
        <p:sp>
          <p:nvSpPr>
            <p:cNvPr id="3081" name="Freeform 9"/>
            <p:cNvSpPr>
              <a:spLocks noEditPoints="1"/>
            </p:cNvSpPr>
            <p:nvPr/>
          </p:nvSpPr>
          <p:spPr bwMode="auto">
            <a:xfrm>
              <a:off x="3661" y="2655"/>
              <a:ext cx="136" cy="156"/>
            </a:xfrm>
            <a:custGeom>
              <a:avLst/>
              <a:gdLst>
                <a:gd name="T0" fmla="*/ 96 w 136"/>
                <a:gd name="T1" fmla="*/ 50 h 156"/>
                <a:gd name="T2" fmla="*/ 90 w 136"/>
                <a:gd name="T3" fmla="*/ 20 h 156"/>
                <a:gd name="T4" fmla="*/ 80 w 136"/>
                <a:gd name="T5" fmla="*/ 12 h 156"/>
                <a:gd name="T6" fmla="*/ 70 w 136"/>
                <a:gd name="T7" fmla="*/ 8 h 156"/>
                <a:gd name="T8" fmla="*/ 60 w 136"/>
                <a:gd name="T9" fmla="*/ 10 h 156"/>
                <a:gd name="T10" fmla="*/ 48 w 136"/>
                <a:gd name="T11" fmla="*/ 16 h 156"/>
                <a:gd name="T12" fmla="*/ 38 w 136"/>
                <a:gd name="T13" fmla="*/ 28 h 156"/>
                <a:gd name="T14" fmla="*/ 32 w 136"/>
                <a:gd name="T15" fmla="*/ 50 h 156"/>
                <a:gd name="T16" fmla="*/ 96 w 136"/>
                <a:gd name="T17" fmla="*/ 50 h 156"/>
                <a:gd name="T18" fmla="*/ 136 w 136"/>
                <a:gd name="T19" fmla="*/ 106 h 156"/>
                <a:gd name="T20" fmla="*/ 132 w 136"/>
                <a:gd name="T21" fmla="*/ 114 h 156"/>
                <a:gd name="T22" fmla="*/ 122 w 136"/>
                <a:gd name="T23" fmla="*/ 130 h 156"/>
                <a:gd name="T24" fmla="*/ 106 w 136"/>
                <a:gd name="T25" fmla="*/ 144 h 156"/>
                <a:gd name="T26" fmla="*/ 84 w 136"/>
                <a:gd name="T27" fmla="*/ 154 h 156"/>
                <a:gd name="T28" fmla="*/ 70 w 136"/>
                <a:gd name="T29" fmla="*/ 156 h 156"/>
                <a:gd name="T30" fmla="*/ 46 w 136"/>
                <a:gd name="T31" fmla="*/ 152 h 156"/>
                <a:gd name="T32" fmla="*/ 22 w 136"/>
                <a:gd name="T33" fmla="*/ 138 h 156"/>
                <a:gd name="T34" fmla="*/ 6 w 136"/>
                <a:gd name="T35" fmla="*/ 118 h 156"/>
                <a:gd name="T36" fmla="*/ 0 w 136"/>
                <a:gd name="T37" fmla="*/ 86 h 156"/>
                <a:gd name="T38" fmla="*/ 0 w 136"/>
                <a:gd name="T39" fmla="*/ 68 h 156"/>
                <a:gd name="T40" fmla="*/ 10 w 136"/>
                <a:gd name="T41" fmla="*/ 38 h 156"/>
                <a:gd name="T42" fmla="*/ 28 w 136"/>
                <a:gd name="T43" fmla="*/ 14 h 156"/>
                <a:gd name="T44" fmla="*/ 56 w 136"/>
                <a:gd name="T45" fmla="*/ 2 h 156"/>
                <a:gd name="T46" fmla="*/ 74 w 136"/>
                <a:gd name="T47" fmla="*/ 0 h 156"/>
                <a:gd name="T48" fmla="*/ 96 w 136"/>
                <a:gd name="T49" fmla="*/ 4 h 156"/>
                <a:gd name="T50" fmla="*/ 114 w 136"/>
                <a:gd name="T51" fmla="*/ 14 h 156"/>
                <a:gd name="T52" fmla="*/ 128 w 136"/>
                <a:gd name="T53" fmla="*/ 32 h 156"/>
                <a:gd name="T54" fmla="*/ 136 w 136"/>
                <a:gd name="T55" fmla="*/ 58 h 156"/>
                <a:gd name="T56" fmla="*/ 30 w 136"/>
                <a:gd name="T57" fmla="*/ 58 h 156"/>
                <a:gd name="T58" fmla="*/ 30 w 136"/>
                <a:gd name="T59" fmla="*/ 86 h 156"/>
                <a:gd name="T60" fmla="*/ 40 w 136"/>
                <a:gd name="T61" fmla="*/ 112 h 156"/>
                <a:gd name="T62" fmla="*/ 60 w 136"/>
                <a:gd name="T63" fmla="*/ 128 h 156"/>
                <a:gd name="T64" fmla="*/ 86 w 136"/>
                <a:gd name="T65" fmla="*/ 132 h 156"/>
                <a:gd name="T66" fmla="*/ 100 w 136"/>
                <a:gd name="T67" fmla="*/ 130 h 156"/>
                <a:gd name="T68" fmla="*/ 122 w 136"/>
                <a:gd name="T69" fmla="*/ 116 h 156"/>
                <a:gd name="T70" fmla="*/ 132 w 136"/>
                <a:gd name="T71" fmla="*/ 104 h 15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136" h="156">
                  <a:moveTo>
                    <a:pt x="96" y="50"/>
                  </a:moveTo>
                  <a:lnTo>
                    <a:pt x="96" y="50"/>
                  </a:lnTo>
                  <a:lnTo>
                    <a:pt x="94" y="34"/>
                  </a:lnTo>
                  <a:lnTo>
                    <a:pt x="90" y="20"/>
                  </a:lnTo>
                  <a:lnTo>
                    <a:pt x="86" y="16"/>
                  </a:lnTo>
                  <a:lnTo>
                    <a:pt x="80" y="12"/>
                  </a:lnTo>
                  <a:lnTo>
                    <a:pt x="76" y="10"/>
                  </a:lnTo>
                  <a:lnTo>
                    <a:pt x="70" y="8"/>
                  </a:lnTo>
                  <a:lnTo>
                    <a:pt x="60" y="10"/>
                  </a:lnTo>
                  <a:lnTo>
                    <a:pt x="54" y="12"/>
                  </a:lnTo>
                  <a:lnTo>
                    <a:pt x="48" y="16"/>
                  </a:lnTo>
                  <a:lnTo>
                    <a:pt x="42" y="22"/>
                  </a:lnTo>
                  <a:lnTo>
                    <a:pt x="38" y="28"/>
                  </a:lnTo>
                  <a:lnTo>
                    <a:pt x="34" y="38"/>
                  </a:lnTo>
                  <a:lnTo>
                    <a:pt x="32" y="50"/>
                  </a:lnTo>
                  <a:lnTo>
                    <a:pt x="96" y="50"/>
                  </a:lnTo>
                  <a:close/>
                  <a:moveTo>
                    <a:pt x="132" y="104"/>
                  </a:moveTo>
                  <a:lnTo>
                    <a:pt x="136" y="106"/>
                  </a:lnTo>
                  <a:lnTo>
                    <a:pt x="132" y="114"/>
                  </a:lnTo>
                  <a:lnTo>
                    <a:pt x="128" y="122"/>
                  </a:lnTo>
                  <a:lnTo>
                    <a:pt x="122" y="130"/>
                  </a:lnTo>
                  <a:lnTo>
                    <a:pt x="114" y="138"/>
                  </a:lnTo>
                  <a:lnTo>
                    <a:pt x="106" y="144"/>
                  </a:lnTo>
                  <a:lnTo>
                    <a:pt x="94" y="150"/>
                  </a:lnTo>
                  <a:lnTo>
                    <a:pt x="84" y="154"/>
                  </a:lnTo>
                  <a:lnTo>
                    <a:pt x="70" y="156"/>
                  </a:lnTo>
                  <a:lnTo>
                    <a:pt x="58" y="154"/>
                  </a:lnTo>
                  <a:lnTo>
                    <a:pt x="46" y="152"/>
                  </a:lnTo>
                  <a:lnTo>
                    <a:pt x="34" y="146"/>
                  </a:lnTo>
                  <a:lnTo>
                    <a:pt x="22" y="138"/>
                  </a:lnTo>
                  <a:lnTo>
                    <a:pt x="14" y="130"/>
                  </a:lnTo>
                  <a:lnTo>
                    <a:pt x="6" y="118"/>
                  </a:lnTo>
                  <a:lnTo>
                    <a:pt x="2" y="102"/>
                  </a:lnTo>
                  <a:lnTo>
                    <a:pt x="0" y="86"/>
                  </a:lnTo>
                  <a:lnTo>
                    <a:pt x="0" y="68"/>
                  </a:lnTo>
                  <a:lnTo>
                    <a:pt x="4" y="52"/>
                  </a:lnTo>
                  <a:lnTo>
                    <a:pt x="10" y="38"/>
                  </a:lnTo>
                  <a:lnTo>
                    <a:pt x="18" y="26"/>
                  </a:lnTo>
                  <a:lnTo>
                    <a:pt x="28" y="14"/>
                  </a:lnTo>
                  <a:lnTo>
                    <a:pt x="42" y="8"/>
                  </a:lnTo>
                  <a:lnTo>
                    <a:pt x="56" y="2"/>
                  </a:lnTo>
                  <a:lnTo>
                    <a:pt x="74" y="0"/>
                  </a:lnTo>
                  <a:lnTo>
                    <a:pt x="84" y="2"/>
                  </a:lnTo>
                  <a:lnTo>
                    <a:pt x="96" y="4"/>
                  </a:lnTo>
                  <a:lnTo>
                    <a:pt x="106" y="8"/>
                  </a:lnTo>
                  <a:lnTo>
                    <a:pt x="114" y="14"/>
                  </a:lnTo>
                  <a:lnTo>
                    <a:pt x="122" y="22"/>
                  </a:lnTo>
                  <a:lnTo>
                    <a:pt x="128" y="32"/>
                  </a:lnTo>
                  <a:lnTo>
                    <a:pt x="134" y="44"/>
                  </a:lnTo>
                  <a:lnTo>
                    <a:pt x="136" y="58"/>
                  </a:lnTo>
                  <a:lnTo>
                    <a:pt x="30" y="58"/>
                  </a:lnTo>
                  <a:lnTo>
                    <a:pt x="28" y="72"/>
                  </a:lnTo>
                  <a:lnTo>
                    <a:pt x="30" y="86"/>
                  </a:lnTo>
                  <a:lnTo>
                    <a:pt x="34" y="100"/>
                  </a:lnTo>
                  <a:lnTo>
                    <a:pt x="40" y="112"/>
                  </a:lnTo>
                  <a:lnTo>
                    <a:pt x="50" y="122"/>
                  </a:lnTo>
                  <a:lnTo>
                    <a:pt x="60" y="128"/>
                  </a:lnTo>
                  <a:lnTo>
                    <a:pt x="72" y="132"/>
                  </a:lnTo>
                  <a:lnTo>
                    <a:pt x="86" y="132"/>
                  </a:lnTo>
                  <a:lnTo>
                    <a:pt x="100" y="130"/>
                  </a:lnTo>
                  <a:lnTo>
                    <a:pt x="112" y="126"/>
                  </a:lnTo>
                  <a:lnTo>
                    <a:pt x="122" y="116"/>
                  </a:lnTo>
                  <a:lnTo>
                    <a:pt x="132" y="104"/>
                  </a:lnTo>
                  <a:close/>
                </a:path>
              </a:pathLst>
            </a:custGeom>
            <a:solidFill>
              <a:srgbClr val="1369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</a:endParaRPr>
            </a:p>
          </p:txBody>
        </p:sp>
        <p:sp>
          <p:nvSpPr>
            <p:cNvPr id="3082" name="Freeform 10"/>
            <p:cNvSpPr>
              <a:spLocks/>
            </p:cNvSpPr>
            <p:nvPr/>
          </p:nvSpPr>
          <p:spPr bwMode="auto">
            <a:xfrm>
              <a:off x="3515" y="2659"/>
              <a:ext cx="164" cy="158"/>
            </a:xfrm>
            <a:custGeom>
              <a:avLst/>
              <a:gdLst>
                <a:gd name="T0" fmla="*/ 24 w 164"/>
                <a:gd name="T1" fmla="*/ 28 h 158"/>
                <a:gd name="T2" fmla="*/ 24 w 164"/>
                <a:gd name="T3" fmla="*/ 28 h 158"/>
                <a:gd name="T4" fmla="*/ 22 w 164"/>
                <a:gd name="T5" fmla="*/ 24 h 158"/>
                <a:gd name="T6" fmla="*/ 18 w 164"/>
                <a:gd name="T7" fmla="*/ 16 h 158"/>
                <a:gd name="T8" fmla="*/ 10 w 164"/>
                <a:gd name="T9" fmla="*/ 8 h 158"/>
                <a:gd name="T10" fmla="*/ 6 w 164"/>
                <a:gd name="T11" fmla="*/ 6 h 158"/>
                <a:gd name="T12" fmla="*/ 0 w 164"/>
                <a:gd name="T13" fmla="*/ 4 h 158"/>
                <a:gd name="T14" fmla="*/ 0 w 164"/>
                <a:gd name="T15" fmla="*/ 0 h 158"/>
                <a:gd name="T16" fmla="*/ 72 w 164"/>
                <a:gd name="T17" fmla="*/ 0 h 158"/>
                <a:gd name="T18" fmla="*/ 72 w 164"/>
                <a:gd name="T19" fmla="*/ 4 h 158"/>
                <a:gd name="T20" fmla="*/ 72 w 164"/>
                <a:gd name="T21" fmla="*/ 4 h 158"/>
                <a:gd name="T22" fmla="*/ 62 w 164"/>
                <a:gd name="T23" fmla="*/ 6 h 158"/>
                <a:gd name="T24" fmla="*/ 60 w 164"/>
                <a:gd name="T25" fmla="*/ 8 h 158"/>
                <a:gd name="T26" fmla="*/ 56 w 164"/>
                <a:gd name="T27" fmla="*/ 12 h 158"/>
                <a:gd name="T28" fmla="*/ 56 w 164"/>
                <a:gd name="T29" fmla="*/ 16 h 158"/>
                <a:gd name="T30" fmla="*/ 56 w 164"/>
                <a:gd name="T31" fmla="*/ 20 h 158"/>
                <a:gd name="T32" fmla="*/ 60 w 164"/>
                <a:gd name="T33" fmla="*/ 34 h 158"/>
                <a:gd name="T34" fmla="*/ 92 w 164"/>
                <a:gd name="T35" fmla="*/ 110 h 158"/>
                <a:gd name="T36" fmla="*/ 126 w 164"/>
                <a:gd name="T37" fmla="*/ 30 h 158"/>
                <a:gd name="T38" fmla="*/ 126 w 164"/>
                <a:gd name="T39" fmla="*/ 30 h 158"/>
                <a:gd name="T40" fmla="*/ 128 w 164"/>
                <a:gd name="T41" fmla="*/ 20 h 158"/>
                <a:gd name="T42" fmla="*/ 126 w 164"/>
                <a:gd name="T43" fmla="*/ 10 h 158"/>
                <a:gd name="T44" fmla="*/ 120 w 164"/>
                <a:gd name="T45" fmla="*/ 6 h 158"/>
                <a:gd name="T46" fmla="*/ 114 w 164"/>
                <a:gd name="T47" fmla="*/ 4 h 158"/>
                <a:gd name="T48" fmla="*/ 114 w 164"/>
                <a:gd name="T49" fmla="*/ 2 h 158"/>
                <a:gd name="T50" fmla="*/ 164 w 164"/>
                <a:gd name="T51" fmla="*/ 2 h 158"/>
                <a:gd name="T52" fmla="*/ 164 w 164"/>
                <a:gd name="T53" fmla="*/ 4 h 158"/>
                <a:gd name="T54" fmla="*/ 164 w 164"/>
                <a:gd name="T55" fmla="*/ 4 h 158"/>
                <a:gd name="T56" fmla="*/ 156 w 164"/>
                <a:gd name="T57" fmla="*/ 6 h 158"/>
                <a:gd name="T58" fmla="*/ 150 w 164"/>
                <a:gd name="T59" fmla="*/ 10 h 158"/>
                <a:gd name="T60" fmla="*/ 142 w 164"/>
                <a:gd name="T61" fmla="*/ 18 h 158"/>
                <a:gd name="T62" fmla="*/ 136 w 164"/>
                <a:gd name="T63" fmla="*/ 30 h 158"/>
                <a:gd name="T64" fmla="*/ 84 w 164"/>
                <a:gd name="T65" fmla="*/ 158 h 158"/>
                <a:gd name="T66" fmla="*/ 24 w 164"/>
                <a:gd name="T67" fmla="*/ 28 h 158"/>
                <a:gd name="T68" fmla="*/ 24 w 164"/>
                <a:gd name="T69" fmla="*/ 28 h 158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164" h="158">
                  <a:moveTo>
                    <a:pt x="24" y="28"/>
                  </a:moveTo>
                  <a:lnTo>
                    <a:pt x="24" y="28"/>
                  </a:lnTo>
                  <a:lnTo>
                    <a:pt x="22" y="24"/>
                  </a:lnTo>
                  <a:lnTo>
                    <a:pt x="18" y="16"/>
                  </a:lnTo>
                  <a:lnTo>
                    <a:pt x="10" y="8"/>
                  </a:lnTo>
                  <a:lnTo>
                    <a:pt x="6" y="6"/>
                  </a:lnTo>
                  <a:lnTo>
                    <a:pt x="0" y="4"/>
                  </a:lnTo>
                  <a:lnTo>
                    <a:pt x="0" y="0"/>
                  </a:lnTo>
                  <a:lnTo>
                    <a:pt x="72" y="0"/>
                  </a:lnTo>
                  <a:lnTo>
                    <a:pt x="72" y="4"/>
                  </a:lnTo>
                  <a:lnTo>
                    <a:pt x="62" y="6"/>
                  </a:lnTo>
                  <a:lnTo>
                    <a:pt x="60" y="8"/>
                  </a:lnTo>
                  <a:lnTo>
                    <a:pt x="56" y="12"/>
                  </a:lnTo>
                  <a:lnTo>
                    <a:pt x="56" y="16"/>
                  </a:lnTo>
                  <a:lnTo>
                    <a:pt x="56" y="20"/>
                  </a:lnTo>
                  <a:lnTo>
                    <a:pt x="60" y="34"/>
                  </a:lnTo>
                  <a:lnTo>
                    <a:pt x="92" y="110"/>
                  </a:lnTo>
                  <a:lnTo>
                    <a:pt x="126" y="30"/>
                  </a:lnTo>
                  <a:lnTo>
                    <a:pt x="128" y="20"/>
                  </a:lnTo>
                  <a:lnTo>
                    <a:pt x="126" y="10"/>
                  </a:lnTo>
                  <a:lnTo>
                    <a:pt x="120" y="6"/>
                  </a:lnTo>
                  <a:lnTo>
                    <a:pt x="114" y="4"/>
                  </a:lnTo>
                  <a:lnTo>
                    <a:pt x="114" y="2"/>
                  </a:lnTo>
                  <a:lnTo>
                    <a:pt x="164" y="2"/>
                  </a:lnTo>
                  <a:lnTo>
                    <a:pt x="164" y="4"/>
                  </a:lnTo>
                  <a:lnTo>
                    <a:pt x="156" y="6"/>
                  </a:lnTo>
                  <a:lnTo>
                    <a:pt x="150" y="10"/>
                  </a:lnTo>
                  <a:lnTo>
                    <a:pt x="142" y="18"/>
                  </a:lnTo>
                  <a:lnTo>
                    <a:pt x="136" y="30"/>
                  </a:lnTo>
                  <a:lnTo>
                    <a:pt x="84" y="158"/>
                  </a:lnTo>
                  <a:lnTo>
                    <a:pt x="24" y="28"/>
                  </a:lnTo>
                  <a:close/>
                </a:path>
              </a:pathLst>
            </a:custGeom>
            <a:solidFill>
              <a:srgbClr val="1369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</a:endParaRPr>
            </a:p>
          </p:txBody>
        </p:sp>
        <p:sp>
          <p:nvSpPr>
            <p:cNvPr id="3083" name="Freeform 11"/>
            <p:cNvSpPr>
              <a:spLocks/>
            </p:cNvSpPr>
            <p:nvPr/>
          </p:nvSpPr>
          <p:spPr bwMode="auto">
            <a:xfrm>
              <a:off x="3289" y="2655"/>
              <a:ext cx="166" cy="154"/>
            </a:xfrm>
            <a:custGeom>
              <a:avLst/>
              <a:gdLst>
                <a:gd name="T0" fmla="*/ 52 w 166"/>
                <a:gd name="T1" fmla="*/ 38 h 154"/>
                <a:gd name="T2" fmla="*/ 64 w 166"/>
                <a:gd name="T3" fmla="*/ 20 h 154"/>
                <a:gd name="T4" fmla="*/ 76 w 166"/>
                <a:gd name="T5" fmla="*/ 10 h 154"/>
                <a:gd name="T6" fmla="*/ 104 w 166"/>
                <a:gd name="T7" fmla="*/ 2 h 154"/>
                <a:gd name="T8" fmla="*/ 114 w 166"/>
                <a:gd name="T9" fmla="*/ 4 h 154"/>
                <a:gd name="T10" fmla="*/ 130 w 166"/>
                <a:gd name="T11" fmla="*/ 8 h 154"/>
                <a:gd name="T12" fmla="*/ 140 w 166"/>
                <a:gd name="T13" fmla="*/ 22 h 154"/>
                <a:gd name="T14" fmla="*/ 146 w 166"/>
                <a:gd name="T15" fmla="*/ 44 h 154"/>
                <a:gd name="T16" fmla="*/ 146 w 166"/>
                <a:gd name="T17" fmla="*/ 128 h 154"/>
                <a:gd name="T18" fmla="*/ 148 w 166"/>
                <a:gd name="T19" fmla="*/ 142 h 154"/>
                <a:gd name="T20" fmla="*/ 156 w 166"/>
                <a:gd name="T21" fmla="*/ 150 h 154"/>
                <a:gd name="T22" fmla="*/ 166 w 166"/>
                <a:gd name="T23" fmla="*/ 154 h 154"/>
                <a:gd name="T24" fmla="*/ 102 w 166"/>
                <a:gd name="T25" fmla="*/ 152 h 154"/>
                <a:gd name="T26" fmla="*/ 108 w 166"/>
                <a:gd name="T27" fmla="*/ 150 h 154"/>
                <a:gd name="T28" fmla="*/ 116 w 166"/>
                <a:gd name="T29" fmla="*/ 138 h 154"/>
                <a:gd name="T30" fmla="*/ 116 w 166"/>
                <a:gd name="T31" fmla="*/ 54 h 154"/>
                <a:gd name="T32" fmla="*/ 116 w 166"/>
                <a:gd name="T33" fmla="*/ 46 h 154"/>
                <a:gd name="T34" fmla="*/ 110 w 166"/>
                <a:gd name="T35" fmla="*/ 36 h 154"/>
                <a:gd name="T36" fmla="*/ 96 w 166"/>
                <a:gd name="T37" fmla="*/ 26 h 154"/>
                <a:gd name="T38" fmla="*/ 72 w 166"/>
                <a:gd name="T39" fmla="*/ 28 h 154"/>
                <a:gd name="T40" fmla="*/ 58 w 166"/>
                <a:gd name="T41" fmla="*/ 40 h 154"/>
                <a:gd name="T42" fmla="*/ 54 w 166"/>
                <a:gd name="T43" fmla="*/ 52 h 154"/>
                <a:gd name="T44" fmla="*/ 52 w 166"/>
                <a:gd name="T45" fmla="*/ 130 h 154"/>
                <a:gd name="T46" fmla="*/ 54 w 166"/>
                <a:gd name="T47" fmla="*/ 140 h 154"/>
                <a:gd name="T48" fmla="*/ 68 w 166"/>
                <a:gd name="T49" fmla="*/ 150 h 154"/>
                <a:gd name="T50" fmla="*/ 78 w 166"/>
                <a:gd name="T51" fmla="*/ 154 h 154"/>
                <a:gd name="T52" fmla="*/ 0 w 166"/>
                <a:gd name="T53" fmla="*/ 152 h 154"/>
                <a:gd name="T54" fmla="*/ 10 w 166"/>
                <a:gd name="T55" fmla="*/ 150 h 154"/>
                <a:gd name="T56" fmla="*/ 20 w 166"/>
                <a:gd name="T57" fmla="*/ 136 h 154"/>
                <a:gd name="T58" fmla="*/ 22 w 166"/>
                <a:gd name="T59" fmla="*/ 54 h 154"/>
                <a:gd name="T60" fmla="*/ 20 w 166"/>
                <a:gd name="T61" fmla="*/ 38 h 154"/>
                <a:gd name="T62" fmla="*/ 12 w 166"/>
                <a:gd name="T63" fmla="*/ 28 h 154"/>
                <a:gd name="T64" fmla="*/ 2 w 166"/>
                <a:gd name="T65" fmla="*/ 26 h 154"/>
                <a:gd name="T66" fmla="*/ 52 w 166"/>
                <a:gd name="T67" fmla="*/ 0 h 154"/>
                <a:gd name="T68" fmla="*/ 52 w 166"/>
                <a:gd name="T69" fmla="*/ 38 h 154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166" h="154">
                  <a:moveTo>
                    <a:pt x="52" y="38"/>
                  </a:moveTo>
                  <a:lnTo>
                    <a:pt x="52" y="38"/>
                  </a:lnTo>
                  <a:lnTo>
                    <a:pt x="58" y="28"/>
                  </a:lnTo>
                  <a:lnTo>
                    <a:pt x="64" y="20"/>
                  </a:lnTo>
                  <a:lnTo>
                    <a:pt x="70" y="14"/>
                  </a:lnTo>
                  <a:lnTo>
                    <a:pt x="76" y="10"/>
                  </a:lnTo>
                  <a:lnTo>
                    <a:pt x="90" y="4"/>
                  </a:lnTo>
                  <a:lnTo>
                    <a:pt x="104" y="2"/>
                  </a:lnTo>
                  <a:lnTo>
                    <a:pt x="114" y="4"/>
                  </a:lnTo>
                  <a:lnTo>
                    <a:pt x="124" y="6"/>
                  </a:lnTo>
                  <a:lnTo>
                    <a:pt x="130" y="8"/>
                  </a:lnTo>
                  <a:lnTo>
                    <a:pt x="136" y="14"/>
                  </a:lnTo>
                  <a:lnTo>
                    <a:pt x="140" y="22"/>
                  </a:lnTo>
                  <a:lnTo>
                    <a:pt x="144" y="32"/>
                  </a:lnTo>
                  <a:lnTo>
                    <a:pt x="146" y="44"/>
                  </a:lnTo>
                  <a:lnTo>
                    <a:pt x="146" y="58"/>
                  </a:lnTo>
                  <a:lnTo>
                    <a:pt x="146" y="128"/>
                  </a:lnTo>
                  <a:lnTo>
                    <a:pt x="148" y="142"/>
                  </a:lnTo>
                  <a:lnTo>
                    <a:pt x="152" y="148"/>
                  </a:lnTo>
                  <a:lnTo>
                    <a:pt x="156" y="150"/>
                  </a:lnTo>
                  <a:lnTo>
                    <a:pt x="164" y="152"/>
                  </a:lnTo>
                  <a:lnTo>
                    <a:pt x="166" y="154"/>
                  </a:lnTo>
                  <a:lnTo>
                    <a:pt x="102" y="154"/>
                  </a:lnTo>
                  <a:lnTo>
                    <a:pt x="102" y="152"/>
                  </a:lnTo>
                  <a:lnTo>
                    <a:pt x="108" y="150"/>
                  </a:lnTo>
                  <a:lnTo>
                    <a:pt x="114" y="146"/>
                  </a:lnTo>
                  <a:lnTo>
                    <a:pt x="116" y="138"/>
                  </a:lnTo>
                  <a:lnTo>
                    <a:pt x="116" y="128"/>
                  </a:lnTo>
                  <a:lnTo>
                    <a:pt x="116" y="54"/>
                  </a:lnTo>
                  <a:lnTo>
                    <a:pt x="116" y="46"/>
                  </a:lnTo>
                  <a:lnTo>
                    <a:pt x="114" y="40"/>
                  </a:lnTo>
                  <a:lnTo>
                    <a:pt x="110" y="36"/>
                  </a:lnTo>
                  <a:lnTo>
                    <a:pt x="106" y="30"/>
                  </a:lnTo>
                  <a:lnTo>
                    <a:pt x="96" y="26"/>
                  </a:lnTo>
                  <a:lnTo>
                    <a:pt x="84" y="24"/>
                  </a:lnTo>
                  <a:lnTo>
                    <a:pt x="72" y="28"/>
                  </a:lnTo>
                  <a:lnTo>
                    <a:pt x="62" y="34"/>
                  </a:lnTo>
                  <a:lnTo>
                    <a:pt x="58" y="40"/>
                  </a:lnTo>
                  <a:lnTo>
                    <a:pt x="56" y="46"/>
                  </a:lnTo>
                  <a:lnTo>
                    <a:pt x="54" y="52"/>
                  </a:lnTo>
                  <a:lnTo>
                    <a:pt x="52" y="60"/>
                  </a:lnTo>
                  <a:lnTo>
                    <a:pt x="52" y="130"/>
                  </a:lnTo>
                  <a:lnTo>
                    <a:pt x="54" y="140"/>
                  </a:lnTo>
                  <a:lnTo>
                    <a:pt x="60" y="146"/>
                  </a:lnTo>
                  <a:lnTo>
                    <a:pt x="68" y="150"/>
                  </a:lnTo>
                  <a:lnTo>
                    <a:pt x="78" y="152"/>
                  </a:lnTo>
                  <a:lnTo>
                    <a:pt x="78" y="154"/>
                  </a:lnTo>
                  <a:lnTo>
                    <a:pt x="0" y="154"/>
                  </a:lnTo>
                  <a:lnTo>
                    <a:pt x="0" y="152"/>
                  </a:lnTo>
                  <a:lnTo>
                    <a:pt x="10" y="150"/>
                  </a:lnTo>
                  <a:lnTo>
                    <a:pt x="16" y="144"/>
                  </a:lnTo>
                  <a:lnTo>
                    <a:pt x="20" y="136"/>
                  </a:lnTo>
                  <a:lnTo>
                    <a:pt x="22" y="124"/>
                  </a:lnTo>
                  <a:lnTo>
                    <a:pt x="22" y="54"/>
                  </a:lnTo>
                  <a:lnTo>
                    <a:pt x="20" y="38"/>
                  </a:lnTo>
                  <a:lnTo>
                    <a:pt x="18" y="30"/>
                  </a:lnTo>
                  <a:lnTo>
                    <a:pt x="12" y="28"/>
                  </a:lnTo>
                  <a:lnTo>
                    <a:pt x="2" y="26"/>
                  </a:lnTo>
                  <a:lnTo>
                    <a:pt x="28" y="14"/>
                  </a:lnTo>
                  <a:lnTo>
                    <a:pt x="52" y="0"/>
                  </a:lnTo>
                  <a:lnTo>
                    <a:pt x="52" y="38"/>
                  </a:lnTo>
                  <a:close/>
                </a:path>
              </a:pathLst>
            </a:custGeom>
            <a:solidFill>
              <a:srgbClr val="1369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</a:endParaRPr>
            </a:p>
          </p:txBody>
        </p:sp>
        <p:sp>
          <p:nvSpPr>
            <p:cNvPr id="3084" name="Freeform 12"/>
            <p:cNvSpPr>
              <a:spLocks/>
            </p:cNvSpPr>
            <p:nvPr/>
          </p:nvSpPr>
          <p:spPr bwMode="auto">
            <a:xfrm>
              <a:off x="3085" y="2589"/>
              <a:ext cx="228" cy="230"/>
            </a:xfrm>
            <a:custGeom>
              <a:avLst/>
              <a:gdLst>
                <a:gd name="T0" fmla="*/ 0 w 228"/>
                <a:gd name="T1" fmla="*/ 0 h 230"/>
                <a:gd name="T2" fmla="*/ 98 w 228"/>
                <a:gd name="T3" fmla="*/ 8 h 230"/>
                <a:gd name="T4" fmla="*/ 82 w 228"/>
                <a:gd name="T5" fmla="*/ 8 h 230"/>
                <a:gd name="T6" fmla="*/ 72 w 228"/>
                <a:gd name="T7" fmla="*/ 14 h 230"/>
                <a:gd name="T8" fmla="*/ 66 w 228"/>
                <a:gd name="T9" fmla="*/ 22 h 230"/>
                <a:gd name="T10" fmla="*/ 64 w 228"/>
                <a:gd name="T11" fmla="*/ 40 h 230"/>
                <a:gd name="T12" fmla="*/ 64 w 228"/>
                <a:gd name="T13" fmla="*/ 152 h 230"/>
                <a:gd name="T14" fmla="*/ 68 w 228"/>
                <a:gd name="T15" fmla="*/ 184 h 230"/>
                <a:gd name="T16" fmla="*/ 80 w 228"/>
                <a:gd name="T17" fmla="*/ 204 h 230"/>
                <a:gd name="T18" fmla="*/ 100 w 228"/>
                <a:gd name="T19" fmla="*/ 216 h 230"/>
                <a:gd name="T20" fmla="*/ 126 w 228"/>
                <a:gd name="T21" fmla="*/ 218 h 230"/>
                <a:gd name="T22" fmla="*/ 136 w 228"/>
                <a:gd name="T23" fmla="*/ 216 h 230"/>
                <a:gd name="T24" fmla="*/ 156 w 228"/>
                <a:gd name="T25" fmla="*/ 206 h 230"/>
                <a:gd name="T26" fmla="*/ 172 w 228"/>
                <a:gd name="T27" fmla="*/ 190 h 230"/>
                <a:gd name="T28" fmla="*/ 184 w 228"/>
                <a:gd name="T29" fmla="*/ 164 h 230"/>
                <a:gd name="T30" fmla="*/ 186 w 228"/>
                <a:gd name="T31" fmla="*/ 36 h 230"/>
                <a:gd name="T32" fmla="*/ 186 w 228"/>
                <a:gd name="T33" fmla="*/ 26 h 230"/>
                <a:gd name="T34" fmla="*/ 178 w 228"/>
                <a:gd name="T35" fmla="*/ 14 h 230"/>
                <a:gd name="T36" fmla="*/ 162 w 228"/>
                <a:gd name="T37" fmla="*/ 8 h 230"/>
                <a:gd name="T38" fmla="*/ 154 w 228"/>
                <a:gd name="T39" fmla="*/ 0 h 230"/>
                <a:gd name="T40" fmla="*/ 228 w 228"/>
                <a:gd name="T41" fmla="*/ 8 h 230"/>
                <a:gd name="T42" fmla="*/ 220 w 228"/>
                <a:gd name="T43" fmla="*/ 8 h 230"/>
                <a:gd name="T44" fmla="*/ 204 w 228"/>
                <a:gd name="T45" fmla="*/ 14 h 230"/>
                <a:gd name="T46" fmla="*/ 198 w 228"/>
                <a:gd name="T47" fmla="*/ 26 h 230"/>
                <a:gd name="T48" fmla="*/ 196 w 228"/>
                <a:gd name="T49" fmla="*/ 154 h 230"/>
                <a:gd name="T50" fmla="*/ 194 w 228"/>
                <a:gd name="T51" fmla="*/ 172 h 230"/>
                <a:gd name="T52" fmla="*/ 180 w 228"/>
                <a:gd name="T53" fmla="*/ 202 h 230"/>
                <a:gd name="T54" fmla="*/ 156 w 228"/>
                <a:gd name="T55" fmla="*/ 220 h 230"/>
                <a:gd name="T56" fmla="*/ 130 w 228"/>
                <a:gd name="T57" fmla="*/ 228 h 230"/>
                <a:gd name="T58" fmla="*/ 120 w 228"/>
                <a:gd name="T59" fmla="*/ 230 h 230"/>
                <a:gd name="T60" fmla="*/ 88 w 228"/>
                <a:gd name="T61" fmla="*/ 228 h 230"/>
                <a:gd name="T62" fmla="*/ 58 w 228"/>
                <a:gd name="T63" fmla="*/ 218 h 230"/>
                <a:gd name="T64" fmla="*/ 42 w 228"/>
                <a:gd name="T65" fmla="*/ 200 h 230"/>
                <a:gd name="T66" fmla="*/ 34 w 228"/>
                <a:gd name="T67" fmla="*/ 186 h 230"/>
                <a:gd name="T68" fmla="*/ 30 w 228"/>
                <a:gd name="T69" fmla="*/ 164 h 230"/>
                <a:gd name="T70" fmla="*/ 28 w 228"/>
                <a:gd name="T71" fmla="*/ 36 h 230"/>
                <a:gd name="T72" fmla="*/ 28 w 228"/>
                <a:gd name="T73" fmla="*/ 24 h 230"/>
                <a:gd name="T74" fmla="*/ 22 w 228"/>
                <a:gd name="T75" fmla="*/ 14 h 230"/>
                <a:gd name="T76" fmla="*/ 14 w 228"/>
                <a:gd name="T77" fmla="*/ 10 h 230"/>
                <a:gd name="T78" fmla="*/ 0 w 228"/>
                <a:gd name="T79" fmla="*/ 8 h 230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228" h="230">
                  <a:moveTo>
                    <a:pt x="0" y="8"/>
                  </a:moveTo>
                  <a:lnTo>
                    <a:pt x="0" y="0"/>
                  </a:lnTo>
                  <a:lnTo>
                    <a:pt x="98" y="0"/>
                  </a:lnTo>
                  <a:lnTo>
                    <a:pt x="98" y="8"/>
                  </a:lnTo>
                  <a:lnTo>
                    <a:pt x="82" y="8"/>
                  </a:lnTo>
                  <a:lnTo>
                    <a:pt x="78" y="10"/>
                  </a:lnTo>
                  <a:lnTo>
                    <a:pt x="72" y="14"/>
                  </a:lnTo>
                  <a:lnTo>
                    <a:pt x="68" y="18"/>
                  </a:lnTo>
                  <a:lnTo>
                    <a:pt x="66" y="22"/>
                  </a:lnTo>
                  <a:lnTo>
                    <a:pt x="64" y="30"/>
                  </a:lnTo>
                  <a:lnTo>
                    <a:pt x="64" y="40"/>
                  </a:lnTo>
                  <a:lnTo>
                    <a:pt x="64" y="152"/>
                  </a:lnTo>
                  <a:lnTo>
                    <a:pt x="66" y="170"/>
                  </a:lnTo>
                  <a:lnTo>
                    <a:pt x="68" y="184"/>
                  </a:lnTo>
                  <a:lnTo>
                    <a:pt x="74" y="196"/>
                  </a:lnTo>
                  <a:lnTo>
                    <a:pt x="80" y="204"/>
                  </a:lnTo>
                  <a:lnTo>
                    <a:pt x="88" y="212"/>
                  </a:lnTo>
                  <a:lnTo>
                    <a:pt x="100" y="216"/>
                  </a:lnTo>
                  <a:lnTo>
                    <a:pt x="112" y="218"/>
                  </a:lnTo>
                  <a:lnTo>
                    <a:pt x="126" y="218"/>
                  </a:lnTo>
                  <a:lnTo>
                    <a:pt x="136" y="216"/>
                  </a:lnTo>
                  <a:lnTo>
                    <a:pt x="146" y="212"/>
                  </a:lnTo>
                  <a:lnTo>
                    <a:pt x="156" y="206"/>
                  </a:lnTo>
                  <a:lnTo>
                    <a:pt x="164" y="198"/>
                  </a:lnTo>
                  <a:lnTo>
                    <a:pt x="172" y="190"/>
                  </a:lnTo>
                  <a:lnTo>
                    <a:pt x="180" y="178"/>
                  </a:lnTo>
                  <a:lnTo>
                    <a:pt x="184" y="164"/>
                  </a:lnTo>
                  <a:lnTo>
                    <a:pt x="186" y="152"/>
                  </a:lnTo>
                  <a:lnTo>
                    <a:pt x="186" y="36"/>
                  </a:lnTo>
                  <a:lnTo>
                    <a:pt x="186" y="26"/>
                  </a:lnTo>
                  <a:lnTo>
                    <a:pt x="182" y="18"/>
                  </a:lnTo>
                  <a:lnTo>
                    <a:pt x="178" y="14"/>
                  </a:lnTo>
                  <a:lnTo>
                    <a:pt x="172" y="10"/>
                  </a:lnTo>
                  <a:lnTo>
                    <a:pt x="162" y="8"/>
                  </a:lnTo>
                  <a:lnTo>
                    <a:pt x="154" y="8"/>
                  </a:lnTo>
                  <a:lnTo>
                    <a:pt x="154" y="0"/>
                  </a:lnTo>
                  <a:lnTo>
                    <a:pt x="228" y="0"/>
                  </a:lnTo>
                  <a:lnTo>
                    <a:pt x="228" y="8"/>
                  </a:lnTo>
                  <a:lnTo>
                    <a:pt x="220" y="8"/>
                  </a:lnTo>
                  <a:lnTo>
                    <a:pt x="208" y="10"/>
                  </a:lnTo>
                  <a:lnTo>
                    <a:pt x="204" y="14"/>
                  </a:lnTo>
                  <a:lnTo>
                    <a:pt x="200" y="18"/>
                  </a:lnTo>
                  <a:lnTo>
                    <a:pt x="198" y="26"/>
                  </a:lnTo>
                  <a:lnTo>
                    <a:pt x="196" y="36"/>
                  </a:lnTo>
                  <a:lnTo>
                    <a:pt x="196" y="154"/>
                  </a:lnTo>
                  <a:lnTo>
                    <a:pt x="194" y="172"/>
                  </a:lnTo>
                  <a:lnTo>
                    <a:pt x="188" y="188"/>
                  </a:lnTo>
                  <a:lnTo>
                    <a:pt x="180" y="202"/>
                  </a:lnTo>
                  <a:lnTo>
                    <a:pt x="168" y="212"/>
                  </a:lnTo>
                  <a:lnTo>
                    <a:pt x="156" y="220"/>
                  </a:lnTo>
                  <a:lnTo>
                    <a:pt x="144" y="226"/>
                  </a:lnTo>
                  <a:lnTo>
                    <a:pt x="130" y="228"/>
                  </a:lnTo>
                  <a:lnTo>
                    <a:pt x="120" y="230"/>
                  </a:lnTo>
                  <a:lnTo>
                    <a:pt x="104" y="230"/>
                  </a:lnTo>
                  <a:lnTo>
                    <a:pt x="88" y="228"/>
                  </a:lnTo>
                  <a:lnTo>
                    <a:pt x="72" y="224"/>
                  </a:lnTo>
                  <a:lnTo>
                    <a:pt x="58" y="218"/>
                  </a:lnTo>
                  <a:lnTo>
                    <a:pt x="46" y="208"/>
                  </a:lnTo>
                  <a:lnTo>
                    <a:pt x="42" y="200"/>
                  </a:lnTo>
                  <a:lnTo>
                    <a:pt x="38" y="194"/>
                  </a:lnTo>
                  <a:lnTo>
                    <a:pt x="34" y="186"/>
                  </a:lnTo>
                  <a:lnTo>
                    <a:pt x="32" y="176"/>
                  </a:lnTo>
                  <a:lnTo>
                    <a:pt x="30" y="164"/>
                  </a:lnTo>
                  <a:lnTo>
                    <a:pt x="30" y="152"/>
                  </a:lnTo>
                  <a:lnTo>
                    <a:pt x="28" y="36"/>
                  </a:lnTo>
                  <a:lnTo>
                    <a:pt x="28" y="24"/>
                  </a:lnTo>
                  <a:lnTo>
                    <a:pt x="26" y="18"/>
                  </a:lnTo>
                  <a:lnTo>
                    <a:pt x="22" y="14"/>
                  </a:lnTo>
                  <a:lnTo>
                    <a:pt x="20" y="12"/>
                  </a:lnTo>
                  <a:lnTo>
                    <a:pt x="14" y="10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1369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</a:endParaRPr>
            </a:p>
          </p:txBody>
        </p:sp>
        <p:sp>
          <p:nvSpPr>
            <p:cNvPr id="3085" name="Freeform 13"/>
            <p:cNvSpPr>
              <a:spLocks noEditPoints="1"/>
            </p:cNvSpPr>
            <p:nvPr/>
          </p:nvSpPr>
          <p:spPr bwMode="auto">
            <a:xfrm>
              <a:off x="3453" y="2601"/>
              <a:ext cx="70" cy="208"/>
            </a:xfrm>
            <a:custGeom>
              <a:avLst/>
              <a:gdLst>
                <a:gd name="T0" fmla="*/ 40 w 70"/>
                <a:gd name="T1" fmla="*/ 0 h 208"/>
                <a:gd name="T2" fmla="*/ 40 w 70"/>
                <a:gd name="T3" fmla="*/ 0 h 208"/>
                <a:gd name="T4" fmla="*/ 48 w 70"/>
                <a:gd name="T5" fmla="*/ 0 h 208"/>
                <a:gd name="T6" fmla="*/ 54 w 70"/>
                <a:gd name="T7" fmla="*/ 6 h 208"/>
                <a:gd name="T8" fmla="*/ 58 w 70"/>
                <a:gd name="T9" fmla="*/ 12 h 208"/>
                <a:gd name="T10" fmla="*/ 60 w 70"/>
                <a:gd name="T11" fmla="*/ 18 h 208"/>
                <a:gd name="T12" fmla="*/ 60 w 70"/>
                <a:gd name="T13" fmla="*/ 18 h 208"/>
                <a:gd name="T14" fmla="*/ 58 w 70"/>
                <a:gd name="T15" fmla="*/ 26 h 208"/>
                <a:gd name="T16" fmla="*/ 54 w 70"/>
                <a:gd name="T17" fmla="*/ 34 h 208"/>
                <a:gd name="T18" fmla="*/ 48 w 70"/>
                <a:gd name="T19" fmla="*/ 38 h 208"/>
                <a:gd name="T20" fmla="*/ 40 w 70"/>
                <a:gd name="T21" fmla="*/ 40 h 208"/>
                <a:gd name="T22" fmla="*/ 40 w 70"/>
                <a:gd name="T23" fmla="*/ 40 h 208"/>
                <a:gd name="T24" fmla="*/ 32 w 70"/>
                <a:gd name="T25" fmla="*/ 38 h 208"/>
                <a:gd name="T26" fmla="*/ 26 w 70"/>
                <a:gd name="T27" fmla="*/ 34 h 208"/>
                <a:gd name="T28" fmla="*/ 22 w 70"/>
                <a:gd name="T29" fmla="*/ 26 h 208"/>
                <a:gd name="T30" fmla="*/ 20 w 70"/>
                <a:gd name="T31" fmla="*/ 18 h 208"/>
                <a:gd name="T32" fmla="*/ 20 w 70"/>
                <a:gd name="T33" fmla="*/ 18 h 208"/>
                <a:gd name="T34" fmla="*/ 22 w 70"/>
                <a:gd name="T35" fmla="*/ 12 h 208"/>
                <a:gd name="T36" fmla="*/ 26 w 70"/>
                <a:gd name="T37" fmla="*/ 6 h 208"/>
                <a:gd name="T38" fmla="*/ 32 w 70"/>
                <a:gd name="T39" fmla="*/ 0 h 208"/>
                <a:gd name="T40" fmla="*/ 40 w 70"/>
                <a:gd name="T41" fmla="*/ 0 h 208"/>
                <a:gd name="T42" fmla="*/ 40 w 70"/>
                <a:gd name="T43" fmla="*/ 0 h 208"/>
                <a:gd name="T44" fmla="*/ 24 w 70"/>
                <a:gd name="T45" fmla="*/ 98 h 208"/>
                <a:gd name="T46" fmla="*/ 24 w 70"/>
                <a:gd name="T47" fmla="*/ 98 h 208"/>
                <a:gd name="T48" fmla="*/ 24 w 70"/>
                <a:gd name="T49" fmla="*/ 92 h 208"/>
                <a:gd name="T50" fmla="*/ 22 w 70"/>
                <a:gd name="T51" fmla="*/ 86 h 208"/>
                <a:gd name="T52" fmla="*/ 20 w 70"/>
                <a:gd name="T53" fmla="*/ 84 h 208"/>
                <a:gd name="T54" fmla="*/ 16 w 70"/>
                <a:gd name="T55" fmla="*/ 82 h 208"/>
                <a:gd name="T56" fmla="*/ 4 w 70"/>
                <a:gd name="T57" fmla="*/ 80 h 208"/>
                <a:gd name="T58" fmla="*/ 4 w 70"/>
                <a:gd name="T59" fmla="*/ 80 h 208"/>
                <a:gd name="T60" fmla="*/ 30 w 70"/>
                <a:gd name="T61" fmla="*/ 68 h 208"/>
                <a:gd name="T62" fmla="*/ 54 w 70"/>
                <a:gd name="T63" fmla="*/ 56 h 208"/>
                <a:gd name="T64" fmla="*/ 54 w 70"/>
                <a:gd name="T65" fmla="*/ 182 h 208"/>
                <a:gd name="T66" fmla="*/ 54 w 70"/>
                <a:gd name="T67" fmla="*/ 182 h 208"/>
                <a:gd name="T68" fmla="*/ 54 w 70"/>
                <a:gd name="T69" fmla="*/ 194 h 208"/>
                <a:gd name="T70" fmla="*/ 56 w 70"/>
                <a:gd name="T71" fmla="*/ 202 h 208"/>
                <a:gd name="T72" fmla="*/ 62 w 70"/>
                <a:gd name="T73" fmla="*/ 204 h 208"/>
                <a:gd name="T74" fmla="*/ 70 w 70"/>
                <a:gd name="T75" fmla="*/ 206 h 208"/>
                <a:gd name="T76" fmla="*/ 70 w 70"/>
                <a:gd name="T77" fmla="*/ 208 h 208"/>
                <a:gd name="T78" fmla="*/ 0 w 70"/>
                <a:gd name="T79" fmla="*/ 208 h 208"/>
                <a:gd name="T80" fmla="*/ 0 w 70"/>
                <a:gd name="T81" fmla="*/ 206 h 208"/>
                <a:gd name="T82" fmla="*/ 0 w 70"/>
                <a:gd name="T83" fmla="*/ 206 h 208"/>
                <a:gd name="T84" fmla="*/ 12 w 70"/>
                <a:gd name="T85" fmla="*/ 204 h 208"/>
                <a:gd name="T86" fmla="*/ 20 w 70"/>
                <a:gd name="T87" fmla="*/ 200 h 208"/>
                <a:gd name="T88" fmla="*/ 22 w 70"/>
                <a:gd name="T89" fmla="*/ 192 h 208"/>
                <a:gd name="T90" fmla="*/ 24 w 70"/>
                <a:gd name="T91" fmla="*/ 182 h 208"/>
                <a:gd name="T92" fmla="*/ 24 w 70"/>
                <a:gd name="T93" fmla="*/ 98 h 208"/>
                <a:gd name="T94" fmla="*/ 24 w 70"/>
                <a:gd name="T95" fmla="*/ 98 h 208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70" h="208">
                  <a:moveTo>
                    <a:pt x="40" y="0"/>
                  </a:moveTo>
                  <a:lnTo>
                    <a:pt x="40" y="0"/>
                  </a:lnTo>
                  <a:lnTo>
                    <a:pt x="48" y="0"/>
                  </a:lnTo>
                  <a:lnTo>
                    <a:pt x="54" y="6"/>
                  </a:lnTo>
                  <a:lnTo>
                    <a:pt x="58" y="12"/>
                  </a:lnTo>
                  <a:lnTo>
                    <a:pt x="60" y="18"/>
                  </a:lnTo>
                  <a:lnTo>
                    <a:pt x="58" y="26"/>
                  </a:lnTo>
                  <a:lnTo>
                    <a:pt x="54" y="34"/>
                  </a:lnTo>
                  <a:lnTo>
                    <a:pt x="48" y="38"/>
                  </a:lnTo>
                  <a:lnTo>
                    <a:pt x="40" y="40"/>
                  </a:lnTo>
                  <a:lnTo>
                    <a:pt x="32" y="38"/>
                  </a:lnTo>
                  <a:lnTo>
                    <a:pt x="26" y="34"/>
                  </a:lnTo>
                  <a:lnTo>
                    <a:pt x="22" y="26"/>
                  </a:lnTo>
                  <a:lnTo>
                    <a:pt x="20" y="18"/>
                  </a:lnTo>
                  <a:lnTo>
                    <a:pt x="22" y="12"/>
                  </a:lnTo>
                  <a:lnTo>
                    <a:pt x="26" y="6"/>
                  </a:lnTo>
                  <a:lnTo>
                    <a:pt x="32" y="0"/>
                  </a:lnTo>
                  <a:lnTo>
                    <a:pt x="40" y="0"/>
                  </a:lnTo>
                  <a:close/>
                  <a:moveTo>
                    <a:pt x="24" y="98"/>
                  </a:moveTo>
                  <a:lnTo>
                    <a:pt x="24" y="98"/>
                  </a:lnTo>
                  <a:lnTo>
                    <a:pt x="24" y="92"/>
                  </a:lnTo>
                  <a:lnTo>
                    <a:pt x="22" y="86"/>
                  </a:lnTo>
                  <a:lnTo>
                    <a:pt x="20" y="84"/>
                  </a:lnTo>
                  <a:lnTo>
                    <a:pt x="16" y="82"/>
                  </a:lnTo>
                  <a:lnTo>
                    <a:pt x="4" y="80"/>
                  </a:lnTo>
                  <a:lnTo>
                    <a:pt x="30" y="68"/>
                  </a:lnTo>
                  <a:lnTo>
                    <a:pt x="54" y="56"/>
                  </a:lnTo>
                  <a:lnTo>
                    <a:pt x="54" y="182"/>
                  </a:lnTo>
                  <a:lnTo>
                    <a:pt x="54" y="194"/>
                  </a:lnTo>
                  <a:lnTo>
                    <a:pt x="56" y="202"/>
                  </a:lnTo>
                  <a:lnTo>
                    <a:pt x="62" y="204"/>
                  </a:lnTo>
                  <a:lnTo>
                    <a:pt x="70" y="206"/>
                  </a:lnTo>
                  <a:lnTo>
                    <a:pt x="70" y="208"/>
                  </a:lnTo>
                  <a:lnTo>
                    <a:pt x="0" y="208"/>
                  </a:lnTo>
                  <a:lnTo>
                    <a:pt x="0" y="206"/>
                  </a:lnTo>
                  <a:lnTo>
                    <a:pt x="12" y="204"/>
                  </a:lnTo>
                  <a:lnTo>
                    <a:pt x="20" y="200"/>
                  </a:lnTo>
                  <a:lnTo>
                    <a:pt x="22" y="192"/>
                  </a:lnTo>
                  <a:lnTo>
                    <a:pt x="24" y="182"/>
                  </a:lnTo>
                  <a:lnTo>
                    <a:pt x="24" y="98"/>
                  </a:lnTo>
                  <a:close/>
                </a:path>
              </a:pathLst>
            </a:custGeom>
            <a:solidFill>
              <a:srgbClr val="1369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</a:endParaRPr>
            </a:p>
          </p:txBody>
        </p:sp>
        <p:sp>
          <p:nvSpPr>
            <p:cNvPr id="3086" name="Freeform 14"/>
            <p:cNvSpPr>
              <a:spLocks noEditPoints="1"/>
            </p:cNvSpPr>
            <p:nvPr/>
          </p:nvSpPr>
          <p:spPr bwMode="auto">
            <a:xfrm>
              <a:off x="4019" y="2601"/>
              <a:ext cx="74" cy="208"/>
            </a:xfrm>
            <a:custGeom>
              <a:avLst/>
              <a:gdLst>
                <a:gd name="T0" fmla="*/ 40 w 74"/>
                <a:gd name="T1" fmla="*/ 0 h 208"/>
                <a:gd name="T2" fmla="*/ 40 w 74"/>
                <a:gd name="T3" fmla="*/ 0 h 208"/>
                <a:gd name="T4" fmla="*/ 48 w 74"/>
                <a:gd name="T5" fmla="*/ 0 h 208"/>
                <a:gd name="T6" fmla="*/ 54 w 74"/>
                <a:gd name="T7" fmla="*/ 6 h 208"/>
                <a:gd name="T8" fmla="*/ 58 w 74"/>
                <a:gd name="T9" fmla="*/ 12 h 208"/>
                <a:gd name="T10" fmla="*/ 60 w 74"/>
                <a:gd name="T11" fmla="*/ 18 h 208"/>
                <a:gd name="T12" fmla="*/ 60 w 74"/>
                <a:gd name="T13" fmla="*/ 18 h 208"/>
                <a:gd name="T14" fmla="*/ 58 w 74"/>
                <a:gd name="T15" fmla="*/ 26 h 208"/>
                <a:gd name="T16" fmla="*/ 54 w 74"/>
                <a:gd name="T17" fmla="*/ 34 h 208"/>
                <a:gd name="T18" fmla="*/ 48 w 74"/>
                <a:gd name="T19" fmla="*/ 38 h 208"/>
                <a:gd name="T20" fmla="*/ 40 w 74"/>
                <a:gd name="T21" fmla="*/ 40 h 208"/>
                <a:gd name="T22" fmla="*/ 40 w 74"/>
                <a:gd name="T23" fmla="*/ 40 h 208"/>
                <a:gd name="T24" fmla="*/ 32 w 74"/>
                <a:gd name="T25" fmla="*/ 38 h 208"/>
                <a:gd name="T26" fmla="*/ 26 w 74"/>
                <a:gd name="T27" fmla="*/ 34 h 208"/>
                <a:gd name="T28" fmla="*/ 22 w 74"/>
                <a:gd name="T29" fmla="*/ 26 h 208"/>
                <a:gd name="T30" fmla="*/ 20 w 74"/>
                <a:gd name="T31" fmla="*/ 18 h 208"/>
                <a:gd name="T32" fmla="*/ 20 w 74"/>
                <a:gd name="T33" fmla="*/ 18 h 208"/>
                <a:gd name="T34" fmla="*/ 22 w 74"/>
                <a:gd name="T35" fmla="*/ 12 h 208"/>
                <a:gd name="T36" fmla="*/ 26 w 74"/>
                <a:gd name="T37" fmla="*/ 6 h 208"/>
                <a:gd name="T38" fmla="*/ 32 w 74"/>
                <a:gd name="T39" fmla="*/ 0 h 208"/>
                <a:gd name="T40" fmla="*/ 40 w 74"/>
                <a:gd name="T41" fmla="*/ 0 h 208"/>
                <a:gd name="T42" fmla="*/ 40 w 74"/>
                <a:gd name="T43" fmla="*/ 0 h 208"/>
                <a:gd name="T44" fmla="*/ 24 w 74"/>
                <a:gd name="T45" fmla="*/ 98 h 208"/>
                <a:gd name="T46" fmla="*/ 24 w 74"/>
                <a:gd name="T47" fmla="*/ 98 h 208"/>
                <a:gd name="T48" fmla="*/ 24 w 74"/>
                <a:gd name="T49" fmla="*/ 92 h 208"/>
                <a:gd name="T50" fmla="*/ 22 w 74"/>
                <a:gd name="T51" fmla="*/ 86 h 208"/>
                <a:gd name="T52" fmla="*/ 20 w 74"/>
                <a:gd name="T53" fmla="*/ 84 h 208"/>
                <a:gd name="T54" fmla="*/ 16 w 74"/>
                <a:gd name="T55" fmla="*/ 82 h 208"/>
                <a:gd name="T56" fmla="*/ 4 w 74"/>
                <a:gd name="T57" fmla="*/ 80 h 208"/>
                <a:gd name="T58" fmla="*/ 4 w 74"/>
                <a:gd name="T59" fmla="*/ 80 h 208"/>
                <a:gd name="T60" fmla="*/ 30 w 74"/>
                <a:gd name="T61" fmla="*/ 68 h 208"/>
                <a:gd name="T62" fmla="*/ 54 w 74"/>
                <a:gd name="T63" fmla="*/ 56 h 208"/>
                <a:gd name="T64" fmla="*/ 54 w 74"/>
                <a:gd name="T65" fmla="*/ 182 h 208"/>
                <a:gd name="T66" fmla="*/ 54 w 74"/>
                <a:gd name="T67" fmla="*/ 182 h 208"/>
                <a:gd name="T68" fmla="*/ 56 w 74"/>
                <a:gd name="T69" fmla="*/ 194 h 208"/>
                <a:gd name="T70" fmla="*/ 60 w 74"/>
                <a:gd name="T71" fmla="*/ 202 h 208"/>
                <a:gd name="T72" fmla="*/ 66 w 74"/>
                <a:gd name="T73" fmla="*/ 204 h 208"/>
                <a:gd name="T74" fmla="*/ 74 w 74"/>
                <a:gd name="T75" fmla="*/ 206 h 208"/>
                <a:gd name="T76" fmla="*/ 74 w 74"/>
                <a:gd name="T77" fmla="*/ 208 h 208"/>
                <a:gd name="T78" fmla="*/ 0 w 74"/>
                <a:gd name="T79" fmla="*/ 208 h 208"/>
                <a:gd name="T80" fmla="*/ 0 w 74"/>
                <a:gd name="T81" fmla="*/ 206 h 208"/>
                <a:gd name="T82" fmla="*/ 0 w 74"/>
                <a:gd name="T83" fmla="*/ 206 h 208"/>
                <a:gd name="T84" fmla="*/ 12 w 74"/>
                <a:gd name="T85" fmla="*/ 204 h 208"/>
                <a:gd name="T86" fmla="*/ 20 w 74"/>
                <a:gd name="T87" fmla="*/ 200 h 208"/>
                <a:gd name="T88" fmla="*/ 22 w 74"/>
                <a:gd name="T89" fmla="*/ 192 h 208"/>
                <a:gd name="T90" fmla="*/ 24 w 74"/>
                <a:gd name="T91" fmla="*/ 182 h 208"/>
                <a:gd name="T92" fmla="*/ 24 w 74"/>
                <a:gd name="T93" fmla="*/ 98 h 208"/>
                <a:gd name="T94" fmla="*/ 24 w 74"/>
                <a:gd name="T95" fmla="*/ 98 h 208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74" h="208">
                  <a:moveTo>
                    <a:pt x="40" y="0"/>
                  </a:moveTo>
                  <a:lnTo>
                    <a:pt x="40" y="0"/>
                  </a:lnTo>
                  <a:lnTo>
                    <a:pt x="48" y="0"/>
                  </a:lnTo>
                  <a:lnTo>
                    <a:pt x="54" y="6"/>
                  </a:lnTo>
                  <a:lnTo>
                    <a:pt x="58" y="12"/>
                  </a:lnTo>
                  <a:lnTo>
                    <a:pt x="60" y="18"/>
                  </a:lnTo>
                  <a:lnTo>
                    <a:pt x="58" y="26"/>
                  </a:lnTo>
                  <a:lnTo>
                    <a:pt x="54" y="34"/>
                  </a:lnTo>
                  <a:lnTo>
                    <a:pt x="48" y="38"/>
                  </a:lnTo>
                  <a:lnTo>
                    <a:pt x="40" y="40"/>
                  </a:lnTo>
                  <a:lnTo>
                    <a:pt x="32" y="38"/>
                  </a:lnTo>
                  <a:lnTo>
                    <a:pt x="26" y="34"/>
                  </a:lnTo>
                  <a:lnTo>
                    <a:pt x="22" y="26"/>
                  </a:lnTo>
                  <a:lnTo>
                    <a:pt x="20" y="18"/>
                  </a:lnTo>
                  <a:lnTo>
                    <a:pt x="22" y="12"/>
                  </a:lnTo>
                  <a:lnTo>
                    <a:pt x="26" y="6"/>
                  </a:lnTo>
                  <a:lnTo>
                    <a:pt x="32" y="0"/>
                  </a:lnTo>
                  <a:lnTo>
                    <a:pt x="40" y="0"/>
                  </a:lnTo>
                  <a:close/>
                  <a:moveTo>
                    <a:pt x="24" y="98"/>
                  </a:moveTo>
                  <a:lnTo>
                    <a:pt x="24" y="98"/>
                  </a:lnTo>
                  <a:lnTo>
                    <a:pt x="24" y="92"/>
                  </a:lnTo>
                  <a:lnTo>
                    <a:pt x="22" y="86"/>
                  </a:lnTo>
                  <a:lnTo>
                    <a:pt x="20" y="84"/>
                  </a:lnTo>
                  <a:lnTo>
                    <a:pt x="16" y="82"/>
                  </a:lnTo>
                  <a:lnTo>
                    <a:pt x="4" y="80"/>
                  </a:lnTo>
                  <a:lnTo>
                    <a:pt x="30" y="68"/>
                  </a:lnTo>
                  <a:lnTo>
                    <a:pt x="54" y="56"/>
                  </a:lnTo>
                  <a:lnTo>
                    <a:pt x="54" y="182"/>
                  </a:lnTo>
                  <a:lnTo>
                    <a:pt x="56" y="194"/>
                  </a:lnTo>
                  <a:lnTo>
                    <a:pt x="60" y="202"/>
                  </a:lnTo>
                  <a:lnTo>
                    <a:pt x="66" y="204"/>
                  </a:lnTo>
                  <a:lnTo>
                    <a:pt x="74" y="206"/>
                  </a:lnTo>
                  <a:lnTo>
                    <a:pt x="74" y="208"/>
                  </a:lnTo>
                  <a:lnTo>
                    <a:pt x="0" y="208"/>
                  </a:lnTo>
                  <a:lnTo>
                    <a:pt x="0" y="206"/>
                  </a:lnTo>
                  <a:lnTo>
                    <a:pt x="12" y="204"/>
                  </a:lnTo>
                  <a:lnTo>
                    <a:pt x="20" y="200"/>
                  </a:lnTo>
                  <a:lnTo>
                    <a:pt x="22" y="192"/>
                  </a:lnTo>
                  <a:lnTo>
                    <a:pt x="24" y="182"/>
                  </a:lnTo>
                  <a:lnTo>
                    <a:pt x="24" y="98"/>
                  </a:lnTo>
                  <a:close/>
                </a:path>
              </a:pathLst>
            </a:custGeom>
            <a:solidFill>
              <a:srgbClr val="1369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</a:endParaRPr>
            </a:p>
          </p:txBody>
        </p:sp>
        <p:sp>
          <p:nvSpPr>
            <p:cNvPr id="3087" name="Freeform 15"/>
            <p:cNvSpPr>
              <a:spLocks/>
            </p:cNvSpPr>
            <p:nvPr/>
          </p:nvSpPr>
          <p:spPr bwMode="auto">
            <a:xfrm>
              <a:off x="3679" y="1991"/>
              <a:ext cx="298" cy="566"/>
            </a:xfrm>
            <a:custGeom>
              <a:avLst/>
              <a:gdLst>
                <a:gd name="T0" fmla="*/ 174 w 298"/>
                <a:gd name="T1" fmla="*/ 6 h 566"/>
                <a:gd name="T2" fmla="*/ 288 w 298"/>
                <a:gd name="T3" fmla="*/ 176 h 566"/>
                <a:gd name="T4" fmla="*/ 174 w 298"/>
                <a:gd name="T5" fmla="*/ 214 h 566"/>
                <a:gd name="T6" fmla="*/ 174 w 298"/>
                <a:gd name="T7" fmla="*/ 428 h 566"/>
                <a:gd name="T8" fmla="*/ 178 w 298"/>
                <a:gd name="T9" fmla="*/ 456 h 566"/>
                <a:gd name="T10" fmla="*/ 186 w 298"/>
                <a:gd name="T11" fmla="*/ 476 h 566"/>
                <a:gd name="T12" fmla="*/ 196 w 298"/>
                <a:gd name="T13" fmla="*/ 490 h 566"/>
                <a:gd name="T14" fmla="*/ 212 w 298"/>
                <a:gd name="T15" fmla="*/ 498 h 566"/>
                <a:gd name="T16" fmla="*/ 228 w 298"/>
                <a:gd name="T17" fmla="*/ 498 h 566"/>
                <a:gd name="T18" fmla="*/ 246 w 298"/>
                <a:gd name="T19" fmla="*/ 494 h 566"/>
                <a:gd name="T20" fmla="*/ 264 w 298"/>
                <a:gd name="T21" fmla="*/ 484 h 566"/>
                <a:gd name="T22" fmla="*/ 282 w 298"/>
                <a:gd name="T23" fmla="*/ 466 h 566"/>
                <a:gd name="T24" fmla="*/ 284 w 298"/>
                <a:gd name="T25" fmla="*/ 464 h 566"/>
                <a:gd name="T26" fmla="*/ 290 w 298"/>
                <a:gd name="T27" fmla="*/ 472 h 566"/>
                <a:gd name="T28" fmla="*/ 296 w 298"/>
                <a:gd name="T29" fmla="*/ 480 h 566"/>
                <a:gd name="T30" fmla="*/ 298 w 298"/>
                <a:gd name="T31" fmla="*/ 480 h 566"/>
                <a:gd name="T32" fmla="*/ 266 w 298"/>
                <a:gd name="T33" fmla="*/ 526 h 566"/>
                <a:gd name="T34" fmla="*/ 234 w 298"/>
                <a:gd name="T35" fmla="*/ 550 h 566"/>
                <a:gd name="T36" fmla="*/ 212 w 298"/>
                <a:gd name="T37" fmla="*/ 560 h 566"/>
                <a:gd name="T38" fmla="*/ 188 w 298"/>
                <a:gd name="T39" fmla="*/ 566 h 566"/>
                <a:gd name="T40" fmla="*/ 162 w 298"/>
                <a:gd name="T41" fmla="*/ 566 h 566"/>
                <a:gd name="T42" fmla="*/ 136 w 298"/>
                <a:gd name="T43" fmla="*/ 560 h 566"/>
                <a:gd name="T44" fmla="*/ 122 w 298"/>
                <a:gd name="T45" fmla="*/ 554 h 566"/>
                <a:gd name="T46" fmla="*/ 94 w 298"/>
                <a:gd name="T47" fmla="*/ 540 h 566"/>
                <a:gd name="T48" fmla="*/ 72 w 298"/>
                <a:gd name="T49" fmla="*/ 516 h 566"/>
                <a:gd name="T50" fmla="*/ 56 w 298"/>
                <a:gd name="T51" fmla="*/ 484 h 566"/>
                <a:gd name="T52" fmla="*/ 50 w 298"/>
                <a:gd name="T53" fmla="*/ 444 h 566"/>
                <a:gd name="T54" fmla="*/ 0 w 298"/>
                <a:gd name="T55" fmla="*/ 214 h 566"/>
                <a:gd name="T56" fmla="*/ 0 w 298"/>
                <a:gd name="T57" fmla="*/ 184 h 566"/>
                <a:gd name="T58" fmla="*/ 56 w 298"/>
                <a:gd name="T59" fmla="*/ 162 h 566"/>
                <a:gd name="T60" fmla="*/ 102 w 298"/>
                <a:gd name="T61" fmla="*/ 126 h 566"/>
                <a:gd name="T62" fmla="*/ 122 w 298"/>
                <a:gd name="T63" fmla="*/ 100 h 566"/>
                <a:gd name="T64" fmla="*/ 138 w 298"/>
                <a:gd name="T65" fmla="*/ 72 h 566"/>
                <a:gd name="T66" fmla="*/ 150 w 298"/>
                <a:gd name="T67" fmla="*/ 38 h 566"/>
                <a:gd name="T68" fmla="*/ 160 w 298"/>
                <a:gd name="T69" fmla="*/ 0 h 56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298" h="566">
                  <a:moveTo>
                    <a:pt x="160" y="0"/>
                  </a:moveTo>
                  <a:lnTo>
                    <a:pt x="174" y="6"/>
                  </a:lnTo>
                  <a:lnTo>
                    <a:pt x="174" y="178"/>
                  </a:lnTo>
                  <a:lnTo>
                    <a:pt x="288" y="176"/>
                  </a:lnTo>
                  <a:lnTo>
                    <a:pt x="288" y="214"/>
                  </a:lnTo>
                  <a:lnTo>
                    <a:pt x="174" y="214"/>
                  </a:lnTo>
                  <a:lnTo>
                    <a:pt x="174" y="428"/>
                  </a:lnTo>
                  <a:lnTo>
                    <a:pt x="176" y="442"/>
                  </a:lnTo>
                  <a:lnTo>
                    <a:pt x="178" y="456"/>
                  </a:lnTo>
                  <a:lnTo>
                    <a:pt x="180" y="466"/>
                  </a:lnTo>
                  <a:lnTo>
                    <a:pt x="186" y="476"/>
                  </a:lnTo>
                  <a:lnTo>
                    <a:pt x="190" y="484"/>
                  </a:lnTo>
                  <a:lnTo>
                    <a:pt x="196" y="490"/>
                  </a:lnTo>
                  <a:lnTo>
                    <a:pt x="204" y="494"/>
                  </a:lnTo>
                  <a:lnTo>
                    <a:pt x="212" y="498"/>
                  </a:lnTo>
                  <a:lnTo>
                    <a:pt x="220" y="498"/>
                  </a:lnTo>
                  <a:lnTo>
                    <a:pt x="228" y="498"/>
                  </a:lnTo>
                  <a:lnTo>
                    <a:pt x="238" y="498"/>
                  </a:lnTo>
                  <a:lnTo>
                    <a:pt x="246" y="494"/>
                  </a:lnTo>
                  <a:lnTo>
                    <a:pt x="256" y="490"/>
                  </a:lnTo>
                  <a:lnTo>
                    <a:pt x="264" y="484"/>
                  </a:lnTo>
                  <a:lnTo>
                    <a:pt x="274" y="476"/>
                  </a:lnTo>
                  <a:lnTo>
                    <a:pt x="282" y="466"/>
                  </a:lnTo>
                  <a:lnTo>
                    <a:pt x="284" y="464"/>
                  </a:lnTo>
                  <a:lnTo>
                    <a:pt x="286" y="466"/>
                  </a:lnTo>
                  <a:lnTo>
                    <a:pt x="290" y="472"/>
                  </a:lnTo>
                  <a:lnTo>
                    <a:pt x="294" y="478"/>
                  </a:lnTo>
                  <a:lnTo>
                    <a:pt x="296" y="480"/>
                  </a:lnTo>
                  <a:lnTo>
                    <a:pt x="298" y="480"/>
                  </a:lnTo>
                  <a:lnTo>
                    <a:pt x="282" y="504"/>
                  </a:lnTo>
                  <a:lnTo>
                    <a:pt x="266" y="526"/>
                  </a:lnTo>
                  <a:lnTo>
                    <a:pt x="246" y="542"/>
                  </a:lnTo>
                  <a:lnTo>
                    <a:pt x="234" y="550"/>
                  </a:lnTo>
                  <a:lnTo>
                    <a:pt x="224" y="556"/>
                  </a:lnTo>
                  <a:lnTo>
                    <a:pt x="212" y="560"/>
                  </a:lnTo>
                  <a:lnTo>
                    <a:pt x="200" y="564"/>
                  </a:lnTo>
                  <a:lnTo>
                    <a:pt x="188" y="566"/>
                  </a:lnTo>
                  <a:lnTo>
                    <a:pt x="176" y="566"/>
                  </a:lnTo>
                  <a:lnTo>
                    <a:pt x="162" y="566"/>
                  </a:lnTo>
                  <a:lnTo>
                    <a:pt x="148" y="562"/>
                  </a:lnTo>
                  <a:lnTo>
                    <a:pt x="136" y="560"/>
                  </a:lnTo>
                  <a:lnTo>
                    <a:pt x="122" y="554"/>
                  </a:lnTo>
                  <a:lnTo>
                    <a:pt x="108" y="548"/>
                  </a:lnTo>
                  <a:lnTo>
                    <a:pt x="94" y="540"/>
                  </a:lnTo>
                  <a:lnTo>
                    <a:pt x="82" y="528"/>
                  </a:lnTo>
                  <a:lnTo>
                    <a:pt x="72" y="516"/>
                  </a:lnTo>
                  <a:lnTo>
                    <a:pt x="62" y="502"/>
                  </a:lnTo>
                  <a:lnTo>
                    <a:pt x="56" y="484"/>
                  </a:lnTo>
                  <a:lnTo>
                    <a:pt x="50" y="466"/>
                  </a:lnTo>
                  <a:lnTo>
                    <a:pt x="50" y="444"/>
                  </a:lnTo>
                  <a:lnTo>
                    <a:pt x="50" y="214"/>
                  </a:lnTo>
                  <a:lnTo>
                    <a:pt x="0" y="214"/>
                  </a:lnTo>
                  <a:lnTo>
                    <a:pt x="0" y="184"/>
                  </a:lnTo>
                  <a:lnTo>
                    <a:pt x="28" y="176"/>
                  </a:lnTo>
                  <a:lnTo>
                    <a:pt x="56" y="162"/>
                  </a:lnTo>
                  <a:lnTo>
                    <a:pt x="80" y="146"/>
                  </a:lnTo>
                  <a:lnTo>
                    <a:pt x="102" y="126"/>
                  </a:lnTo>
                  <a:lnTo>
                    <a:pt x="112" y="114"/>
                  </a:lnTo>
                  <a:lnTo>
                    <a:pt x="122" y="100"/>
                  </a:lnTo>
                  <a:lnTo>
                    <a:pt x="130" y="86"/>
                  </a:lnTo>
                  <a:lnTo>
                    <a:pt x="138" y="72"/>
                  </a:lnTo>
                  <a:lnTo>
                    <a:pt x="144" y="56"/>
                  </a:lnTo>
                  <a:lnTo>
                    <a:pt x="150" y="38"/>
                  </a:lnTo>
                  <a:lnTo>
                    <a:pt x="156" y="20"/>
                  </a:lnTo>
                  <a:lnTo>
                    <a:pt x="160" y="0"/>
                  </a:lnTo>
                  <a:close/>
                </a:path>
              </a:pathLst>
            </a:custGeom>
            <a:solidFill>
              <a:srgbClr val="1369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</a:endParaRPr>
            </a:p>
          </p:txBody>
        </p:sp>
        <p:sp>
          <p:nvSpPr>
            <p:cNvPr id="3088" name="Freeform 16"/>
            <p:cNvSpPr>
              <a:spLocks noEditPoints="1"/>
            </p:cNvSpPr>
            <p:nvPr/>
          </p:nvSpPr>
          <p:spPr bwMode="auto">
            <a:xfrm>
              <a:off x="3927" y="2163"/>
              <a:ext cx="414" cy="396"/>
            </a:xfrm>
            <a:custGeom>
              <a:avLst/>
              <a:gdLst>
                <a:gd name="T0" fmla="*/ 0 w 414"/>
                <a:gd name="T1" fmla="*/ 212 h 396"/>
                <a:gd name="T2" fmla="*/ 4 w 414"/>
                <a:gd name="T3" fmla="*/ 162 h 396"/>
                <a:gd name="T4" fmla="*/ 16 w 414"/>
                <a:gd name="T5" fmla="*/ 120 h 396"/>
                <a:gd name="T6" fmla="*/ 36 w 414"/>
                <a:gd name="T7" fmla="*/ 84 h 396"/>
                <a:gd name="T8" fmla="*/ 62 w 414"/>
                <a:gd name="T9" fmla="*/ 54 h 396"/>
                <a:gd name="T10" fmla="*/ 96 w 414"/>
                <a:gd name="T11" fmla="*/ 32 h 396"/>
                <a:gd name="T12" fmla="*/ 134 w 414"/>
                <a:gd name="T13" fmla="*/ 14 h 396"/>
                <a:gd name="T14" fmla="*/ 176 w 414"/>
                <a:gd name="T15" fmla="*/ 4 h 396"/>
                <a:gd name="T16" fmla="*/ 222 w 414"/>
                <a:gd name="T17" fmla="*/ 0 h 396"/>
                <a:gd name="T18" fmla="*/ 244 w 414"/>
                <a:gd name="T19" fmla="*/ 0 h 396"/>
                <a:gd name="T20" fmla="*/ 280 w 414"/>
                <a:gd name="T21" fmla="*/ 6 h 396"/>
                <a:gd name="T22" fmla="*/ 312 w 414"/>
                <a:gd name="T23" fmla="*/ 18 h 396"/>
                <a:gd name="T24" fmla="*/ 340 w 414"/>
                <a:gd name="T25" fmla="*/ 36 h 396"/>
                <a:gd name="T26" fmla="*/ 360 w 414"/>
                <a:gd name="T27" fmla="*/ 58 h 396"/>
                <a:gd name="T28" fmla="*/ 376 w 414"/>
                <a:gd name="T29" fmla="*/ 86 h 396"/>
                <a:gd name="T30" fmla="*/ 388 w 414"/>
                <a:gd name="T31" fmla="*/ 118 h 396"/>
                <a:gd name="T32" fmla="*/ 398 w 414"/>
                <a:gd name="T33" fmla="*/ 170 h 396"/>
                <a:gd name="T34" fmla="*/ 128 w 414"/>
                <a:gd name="T35" fmla="*/ 170 h 396"/>
                <a:gd name="T36" fmla="*/ 130 w 414"/>
                <a:gd name="T37" fmla="*/ 202 h 396"/>
                <a:gd name="T38" fmla="*/ 148 w 414"/>
                <a:gd name="T39" fmla="*/ 260 h 396"/>
                <a:gd name="T40" fmla="*/ 170 w 414"/>
                <a:gd name="T41" fmla="*/ 298 h 396"/>
                <a:gd name="T42" fmla="*/ 188 w 414"/>
                <a:gd name="T43" fmla="*/ 316 h 396"/>
                <a:gd name="T44" fmla="*/ 210 w 414"/>
                <a:gd name="T45" fmla="*/ 330 h 396"/>
                <a:gd name="T46" fmla="*/ 234 w 414"/>
                <a:gd name="T47" fmla="*/ 338 h 396"/>
                <a:gd name="T48" fmla="*/ 246 w 414"/>
                <a:gd name="T49" fmla="*/ 340 h 396"/>
                <a:gd name="T50" fmla="*/ 284 w 414"/>
                <a:gd name="T51" fmla="*/ 338 h 396"/>
                <a:gd name="T52" fmla="*/ 320 w 414"/>
                <a:gd name="T53" fmla="*/ 328 h 396"/>
                <a:gd name="T54" fmla="*/ 360 w 414"/>
                <a:gd name="T55" fmla="*/ 302 h 396"/>
                <a:gd name="T56" fmla="*/ 402 w 414"/>
                <a:gd name="T57" fmla="*/ 252 h 396"/>
                <a:gd name="T58" fmla="*/ 414 w 414"/>
                <a:gd name="T59" fmla="*/ 264 h 396"/>
                <a:gd name="T60" fmla="*/ 390 w 414"/>
                <a:gd name="T61" fmla="*/ 314 h 396"/>
                <a:gd name="T62" fmla="*/ 362 w 414"/>
                <a:gd name="T63" fmla="*/ 346 h 396"/>
                <a:gd name="T64" fmla="*/ 338 w 414"/>
                <a:gd name="T65" fmla="*/ 364 h 396"/>
                <a:gd name="T66" fmla="*/ 310 w 414"/>
                <a:gd name="T67" fmla="*/ 380 h 396"/>
                <a:gd name="T68" fmla="*/ 276 w 414"/>
                <a:gd name="T69" fmla="*/ 390 h 396"/>
                <a:gd name="T70" fmla="*/ 238 w 414"/>
                <a:gd name="T71" fmla="*/ 396 h 396"/>
                <a:gd name="T72" fmla="*/ 216 w 414"/>
                <a:gd name="T73" fmla="*/ 396 h 396"/>
                <a:gd name="T74" fmla="*/ 182 w 414"/>
                <a:gd name="T75" fmla="*/ 394 h 396"/>
                <a:gd name="T76" fmla="*/ 148 w 414"/>
                <a:gd name="T77" fmla="*/ 386 h 396"/>
                <a:gd name="T78" fmla="*/ 112 w 414"/>
                <a:gd name="T79" fmla="*/ 372 h 396"/>
                <a:gd name="T80" fmla="*/ 78 w 414"/>
                <a:gd name="T81" fmla="*/ 354 h 396"/>
                <a:gd name="T82" fmla="*/ 48 w 414"/>
                <a:gd name="T83" fmla="*/ 328 h 396"/>
                <a:gd name="T84" fmla="*/ 24 w 414"/>
                <a:gd name="T85" fmla="*/ 296 h 396"/>
                <a:gd name="T86" fmla="*/ 8 w 414"/>
                <a:gd name="T87" fmla="*/ 256 h 396"/>
                <a:gd name="T88" fmla="*/ 0 w 414"/>
                <a:gd name="T89" fmla="*/ 212 h 396"/>
                <a:gd name="T90" fmla="*/ 134 w 414"/>
                <a:gd name="T91" fmla="*/ 132 h 396"/>
                <a:gd name="T92" fmla="*/ 272 w 414"/>
                <a:gd name="T93" fmla="*/ 132 h 396"/>
                <a:gd name="T94" fmla="*/ 268 w 414"/>
                <a:gd name="T95" fmla="*/ 94 h 396"/>
                <a:gd name="T96" fmla="*/ 254 w 414"/>
                <a:gd name="T97" fmla="*/ 62 h 396"/>
                <a:gd name="T98" fmla="*/ 234 w 414"/>
                <a:gd name="T99" fmla="*/ 42 h 396"/>
                <a:gd name="T100" fmla="*/ 208 w 414"/>
                <a:gd name="T101" fmla="*/ 34 h 396"/>
                <a:gd name="T102" fmla="*/ 196 w 414"/>
                <a:gd name="T103" fmla="*/ 36 h 396"/>
                <a:gd name="T104" fmla="*/ 170 w 414"/>
                <a:gd name="T105" fmla="*/ 50 h 396"/>
                <a:gd name="T106" fmla="*/ 148 w 414"/>
                <a:gd name="T107" fmla="*/ 74 h 396"/>
                <a:gd name="T108" fmla="*/ 136 w 414"/>
                <a:gd name="T109" fmla="*/ 110 h 396"/>
                <a:gd name="T110" fmla="*/ 134 w 414"/>
                <a:gd name="T111" fmla="*/ 132 h 39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414" h="396">
                  <a:moveTo>
                    <a:pt x="0" y="212"/>
                  </a:moveTo>
                  <a:lnTo>
                    <a:pt x="0" y="212"/>
                  </a:lnTo>
                  <a:lnTo>
                    <a:pt x="2" y="186"/>
                  </a:lnTo>
                  <a:lnTo>
                    <a:pt x="4" y="162"/>
                  </a:lnTo>
                  <a:lnTo>
                    <a:pt x="10" y="140"/>
                  </a:lnTo>
                  <a:lnTo>
                    <a:pt x="16" y="120"/>
                  </a:lnTo>
                  <a:lnTo>
                    <a:pt x="26" y="102"/>
                  </a:lnTo>
                  <a:lnTo>
                    <a:pt x="36" y="84"/>
                  </a:lnTo>
                  <a:lnTo>
                    <a:pt x="48" y="70"/>
                  </a:lnTo>
                  <a:lnTo>
                    <a:pt x="62" y="54"/>
                  </a:lnTo>
                  <a:lnTo>
                    <a:pt x="78" y="42"/>
                  </a:lnTo>
                  <a:lnTo>
                    <a:pt x="96" y="32"/>
                  </a:lnTo>
                  <a:lnTo>
                    <a:pt x="114" y="22"/>
                  </a:lnTo>
                  <a:lnTo>
                    <a:pt x="134" y="14"/>
                  </a:lnTo>
                  <a:lnTo>
                    <a:pt x="154" y="8"/>
                  </a:lnTo>
                  <a:lnTo>
                    <a:pt x="176" y="4"/>
                  </a:lnTo>
                  <a:lnTo>
                    <a:pt x="198" y="2"/>
                  </a:lnTo>
                  <a:lnTo>
                    <a:pt x="222" y="0"/>
                  </a:lnTo>
                  <a:lnTo>
                    <a:pt x="244" y="0"/>
                  </a:lnTo>
                  <a:lnTo>
                    <a:pt x="262" y="2"/>
                  </a:lnTo>
                  <a:lnTo>
                    <a:pt x="280" y="6"/>
                  </a:lnTo>
                  <a:lnTo>
                    <a:pt x="298" y="12"/>
                  </a:lnTo>
                  <a:lnTo>
                    <a:pt x="312" y="18"/>
                  </a:lnTo>
                  <a:lnTo>
                    <a:pt x="326" y="26"/>
                  </a:lnTo>
                  <a:lnTo>
                    <a:pt x="340" y="36"/>
                  </a:lnTo>
                  <a:lnTo>
                    <a:pt x="350" y="46"/>
                  </a:lnTo>
                  <a:lnTo>
                    <a:pt x="360" y="58"/>
                  </a:lnTo>
                  <a:lnTo>
                    <a:pt x="370" y="72"/>
                  </a:lnTo>
                  <a:lnTo>
                    <a:pt x="376" y="86"/>
                  </a:lnTo>
                  <a:lnTo>
                    <a:pt x="384" y="102"/>
                  </a:lnTo>
                  <a:lnTo>
                    <a:pt x="388" y="118"/>
                  </a:lnTo>
                  <a:lnTo>
                    <a:pt x="392" y="134"/>
                  </a:lnTo>
                  <a:lnTo>
                    <a:pt x="398" y="170"/>
                  </a:lnTo>
                  <a:lnTo>
                    <a:pt x="128" y="170"/>
                  </a:lnTo>
                  <a:lnTo>
                    <a:pt x="128" y="186"/>
                  </a:lnTo>
                  <a:lnTo>
                    <a:pt x="130" y="202"/>
                  </a:lnTo>
                  <a:lnTo>
                    <a:pt x="136" y="232"/>
                  </a:lnTo>
                  <a:lnTo>
                    <a:pt x="148" y="260"/>
                  </a:lnTo>
                  <a:lnTo>
                    <a:pt x="162" y="286"/>
                  </a:lnTo>
                  <a:lnTo>
                    <a:pt x="170" y="298"/>
                  </a:lnTo>
                  <a:lnTo>
                    <a:pt x="180" y="308"/>
                  </a:lnTo>
                  <a:lnTo>
                    <a:pt x="188" y="316"/>
                  </a:lnTo>
                  <a:lnTo>
                    <a:pt x="200" y="324"/>
                  </a:lnTo>
                  <a:lnTo>
                    <a:pt x="210" y="330"/>
                  </a:lnTo>
                  <a:lnTo>
                    <a:pt x="222" y="334"/>
                  </a:lnTo>
                  <a:lnTo>
                    <a:pt x="234" y="338"/>
                  </a:lnTo>
                  <a:lnTo>
                    <a:pt x="246" y="340"/>
                  </a:lnTo>
                  <a:lnTo>
                    <a:pt x="264" y="340"/>
                  </a:lnTo>
                  <a:lnTo>
                    <a:pt x="284" y="338"/>
                  </a:lnTo>
                  <a:lnTo>
                    <a:pt x="302" y="336"/>
                  </a:lnTo>
                  <a:lnTo>
                    <a:pt x="320" y="328"/>
                  </a:lnTo>
                  <a:lnTo>
                    <a:pt x="340" y="318"/>
                  </a:lnTo>
                  <a:lnTo>
                    <a:pt x="360" y="302"/>
                  </a:lnTo>
                  <a:lnTo>
                    <a:pt x="380" y="280"/>
                  </a:lnTo>
                  <a:lnTo>
                    <a:pt x="402" y="252"/>
                  </a:lnTo>
                  <a:lnTo>
                    <a:pt x="414" y="264"/>
                  </a:lnTo>
                  <a:lnTo>
                    <a:pt x="404" y="290"/>
                  </a:lnTo>
                  <a:lnTo>
                    <a:pt x="390" y="314"/>
                  </a:lnTo>
                  <a:lnTo>
                    <a:pt x="372" y="336"/>
                  </a:lnTo>
                  <a:lnTo>
                    <a:pt x="362" y="346"/>
                  </a:lnTo>
                  <a:lnTo>
                    <a:pt x="350" y="356"/>
                  </a:lnTo>
                  <a:lnTo>
                    <a:pt x="338" y="364"/>
                  </a:lnTo>
                  <a:lnTo>
                    <a:pt x="324" y="372"/>
                  </a:lnTo>
                  <a:lnTo>
                    <a:pt x="310" y="380"/>
                  </a:lnTo>
                  <a:lnTo>
                    <a:pt x="294" y="386"/>
                  </a:lnTo>
                  <a:lnTo>
                    <a:pt x="276" y="390"/>
                  </a:lnTo>
                  <a:lnTo>
                    <a:pt x="258" y="394"/>
                  </a:lnTo>
                  <a:lnTo>
                    <a:pt x="238" y="396"/>
                  </a:lnTo>
                  <a:lnTo>
                    <a:pt x="216" y="396"/>
                  </a:lnTo>
                  <a:lnTo>
                    <a:pt x="200" y="396"/>
                  </a:lnTo>
                  <a:lnTo>
                    <a:pt x="182" y="394"/>
                  </a:lnTo>
                  <a:lnTo>
                    <a:pt x="166" y="390"/>
                  </a:lnTo>
                  <a:lnTo>
                    <a:pt x="148" y="386"/>
                  </a:lnTo>
                  <a:lnTo>
                    <a:pt x="130" y="380"/>
                  </a:lnTo>
                  <a:lnTo>
                    <a:pt x="112" y="372"/>
                  </a:lnTo>
                  <a:lnTo>
                    <a:pt x="94" y="364"/>
                  </a:lnTo>
                  <a:lnTo>
                    <a:pt x="78" y="354"/>
                  </a:lnTo>
                  <a:lnTo>
                    <a:pt x="62" y="342"/>
                  </a:lnTo>
                  <a:lnTo>
                    <a:pt x="48" y="328"/>
                  </a:lnTo>
                  <a:lnTo>
                    <a:pt x="36" y="312"/>
                  </a:lnTo>
                  <a:lnTo>
                    <a:pt x="24" y="296"/>
                  </a:lnTo>
                  <a:lnTo>
                    <a:pt x="14" y="276"/>
                  </a:lnTo>
                  <a:lnTo>
                    <a:pt x="8" y="256"/>
                  </a:lnTo>
                  <a:lnTo>
                    <a:pt x="4" y="234"/>
                  </a:lnTo>
                  <a:lnTo>
                    <a:pt x="0" y="212"/>
                  </a:lnTo>
                  <a:close/>
                  <a:moveTo>
                    <a:pt x="134" y="132"/>
                  </a:moveTo>
                  <a:lnTo>
                    <a:pt x="272" y="132"/>
                  </a:lnTo>
                  <a:lnTo>
                    <a:pt x="272" y="112"/>
                  </a:lnTo>
                  <a:lnTo>
                    <a:pt x="268" y="94"/>
                  </a:lnTo>
                  <a:lnTo>
                    <a:pt x="262" y="76"/>
                  </a:lnTo>
                  <a:lnTo>
                    <a:pt x="254" y="62"/>
                  </a:lnTo>
                  <a:lnTo>
                    <a:pt x="246" y="50"/>
                  </a:lnTo>
                  <a:lnTo>
                    <a:pt x="234" y="42"/>
                  </a:lnTo>
                  <a:lnTo>
                    <a:pt x="222" y="36"/>
                  </a:lnTo>
                  <a:lnTo>
                    <a:pt x="208" y="34"/>
                  </a:lnTo>
                  <a:lnTo>
                    <a:pt x="196" y="36"/>
                  </a:lnTo>
                  <a:lnTo>
                    <a:pt x="182" y="40"/>
                  </a:lnTo>
                  <a:lnTo>
                    <a:pt x="170" y="50"/>
                  </a:lnTo>
                  <a:lnTo>
                    <a:pt x="158" y="60"/>
                  </a:lnTo>
                  <a:lnTo>
                    <a:pt x="148" y="74"/>
                  </a:lnTo>
                  <a:lnTo>
                    <a:pt x="142" y="92"/>
                  </a:lnTo>
                  <a:lnTo>
                    <a:pt x="136" y="110"/>
                  </a:lnTo>
                  <a:lnTo>
                    <a:pt x="134" y="132"/>
                  </a:lnTo>
                  <a:close/>
                </a:path>
              </a:pathLst>
            </a:custGeom>
            <a:solidFill>
              <a:srgbClr val="1369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</a:endParaRPr>
            </a:p>
          </p:txBody>
        </p:sp>
        <p:sp>
          <p:nvSpPr>
            <p:cNvPr id="3089" name="Freeform 17"/>
            <p:cNvSpPr>
              <a:spLocks/>
            </p:cNvSpPr>
            <p:nvPr/>
          </p:nvSpPr>
          <p:spPr bwMode="auto">
            <a:xfrm>
              <a:off x="2681" y="1969"/>
              <a:ext cx="668" cy="686"/>
            </a:xfrm>
            <a:custGeom>
              <a:avLst/>
              <a:gdLst>
                <a:gd name="T0" fmla="*/ 408 w 668"/>
                <a:gd name="T1" fmla="*/ 196 h 686"/>
                <a:gd name="T2" fmla="*/ 482 w 668"/>
                <a:gd name="T3" fmla="*/ 152 h 686"/>
                <a:gd name="T4" fmla="*/ 524 w 668"/>
                <a:gd name="T5" fmla="*/ 84 h 686"/>
                <a:gd name="T6" fmla="*/ 552 w 668"/>
                <a:gd name="T7" fmla="*/ 20 h 686"/>
                <a:gd name="T8" fmla="*/ 668 w 668"/>
                <a:gd name="T9" fmla="*/ 238 h 686"/>
                <a:gd name="T10" fmla="*/ 552 w 668"/>
                <a:gd name="T11" fmla="*/ 440 h 686"/>
                <a:gd name="T12" fmla="*/ 566 w 668"/>
                <a:gd name="T13" fmla="*/ 496 h 686"/>
                <a:gd name="T14" fmla="*/ 584 w 668"/>
                <a:gd name="T15" fmla="*/ 512 h 686"/>
                <a:gd name="T16" fmla="*/ 610 w 668"/>
                <a:gd name="T17" fmla="*/ 516 h 686"/>
                <a:gd name="T18" fmla="*/ 656 w 668"/>
                <a:gd name="T19" fmla="*/ 502 h 686"/>
                <a:gd name="T20" fmla="*/ 654 w 668"/>
                <a:gd name="T21" fmla="*/ 542 h 686"/>
                <a:gd name="T22" fmla="*/ 606 w 668"/>
                <a:gd name="T23" fmla="*/ 576 h 686"/>
                <a:gd name="T24" fmla="*/ 550 w 668"/>
                <a:gd name="T25" fmla="*/ 586 h 686"/>
                <a:gd name="T26" fmla="*/ 522 w 668"/>
                <a:gd name="T27" fmla="*/ 584 h 686"/>
                <a:gd name="T28" fmla="*/ 490 w 668"/>
                <a:gd name="T29" fmla="*/ 574 h 686"/>
                <a:gd name="T30" fmla="*/ 458 w 668"/>
                <a:gd name="T31" fmla="*/ 546 h 686"/>
                <a:gd name="T32" fmla="*/ 436 w 668"/>
                <a:gd name="T33" fmla="*/ 480 h 686"/>
                <a:gd name="T34" fmla="*/ 390 w 668"/>
                <a:gd name="T35" fmla="*/ 238 h 686"/>
                <a:gd name="T36" fmla="*/ 388 w 668"/>
                <a:gd name="T37" fmla="*/ 196 h 686"/>
                <a:gd name="T38" fmla="*/ 374 w 668"/>
                <a:gd name="T39" fmla="*/ 140 h 686"/>
                <a:gd name="T40" fmla="*/ 352 w 668"/>
                <a:gd name="T41" fmla="*/ 92 h 686"/>
                <a:gd name="T42" fmla="*/ 320 w 668"/>
                <a:gd name="T43" fmla="*/ 56 h 686"/>
                <a:gd name="T44" fmla="*/ 280 w 668"/>
                <a:gd name="T45" fmla="*/ 36 h 686"/>
                <a:gd name="T46" fmla="*/ 250 w 668"/>
                <a:gd name="T47" fmla="*/ 32 h 686"/>
                <a:gd name="T48" fmla="*/ 198 w 668"/>
                <a:gd name="T49" fmla="*/ 46 h 686"/>
                <a:gd name="T50" fmla="*/ 154 w 668"/>
                <a:gd name="T51" fmla="*/ 86 h 686"/>
                <a:gd name="T52" fmla="*/ 142 w 668"/>
                <a:gd name="T53" fmla="*/ 118 h 686"/>
                <a:gd name="T54" fmla="*/ 142 w 668"/>
                <a:gd name="T55" fmla="*/ 150 h 686"/>
                <a:gd name="T56" fmla="*/ 152 w 668"/>
                <a:gd name="T57" fmla="*/ 176 h 686"/>
                <a:gd name="T58" fmla="*/ 352 w 668"/>
                <a:gd name="T59" fmla="*/ 338 h 686"/>
                <a:gd name="T60" fmla="*/ 384 w 668"/>
                <a:gd name="T61" fmla="*/ 372 h 686"/>
                <a:gd name="T62" fmla="*/ 418 w 668"/>
                <a:gd name="T63" fmla="*/ 456 h 686"/>
                <a:gd name="T64" fmla="*/ 422 w 668"/>
                <a:gd name="T65" fmla="*/ 506 h 686"/>
                <a:gd name="T66" fmla="*/ 414 w 668"/>
                <a:gd name="T67" fmla="*/ 560 h 686"/>
                <a:gd name="T68" fmla="*/ 402 w 668"/>
                <a:gd name="T69" fmla="*/ 588 h 686"/>
                <a:gd name="T70" fmla="*/ 372 w 668"/>
                <a:gd name="T71" fmla="*/ 624 h 686"/>
                <a:gd name="T72" fmla="*/ 302 w 668"/>
                <a:gd name="T73" fmla="*/ 666 h 686"/>
                <a:gd name="T74" fmla="*/ 210 w 668"/>
                <a:gd name="T75" fmla="*/ 686 h 686"/>
                <a:gd name="T76" fmla="*/ 178 w 668"/>
                <a:gd name="T77" fmla="*/ 686 h 686"/>
                <a:gd name="T78" fmla="*/ 90 w 668"/>
                <a:gd name="T79" fmla="*/ 656 h 686"/>
                <a:gd name="T80" fmla="*/ 18 w 668"/>
                <a:gd name="T81" fmla="*/ 590 h 686"/>
                <a:gd name="T82" fmla="*/ 20 w 668"/>
                <a:gd name="T83" fmla="*/ 550 h 686"/>
                <a:gd name="T84" fmla="*/ 72 w 668"/>
                <a:gd name="T85" fmla="*/ 602 h 686"/>
                <a:gd name="T86" fmla="*/ 144 w 668"/>
                <a:gd name="T87" fmla="*/ 632 h 686"/>
                <a:gd name="T88" fmla="*/ 184 w 668"/>
                <a:gd name="T89" fmla="*/ 632 h 686"/>
                <a:gd name="T90" fmla="*/ 214 w 668"/>
                <a:gd name="T91" fmla="*/ 624 h 686"/>
                <a:gd name="T92" fmla="*/ 250 w 668"/>
                <a:gd name="T93" fmla="*/ 598 h 686"/>
                <a:gd name="T94" fmla="*/ 274 w 668"/>
                <a:gd name="T95" fmla="*/ 558 h 686"/>
                <a:gd name="T96" fmla="*/ 280 w 668"/>
                <a:gd name="T97" fmla="*/ 510 h 686"/>
                <a:gd name="T98" fmla="*/ 268 w 668"/>
                <a:gd name="T99" fmla="*/ 462 h 686"/>
                <a:gd name="T100" fmla="*/ 232 w 668"/>
                <a:gd name="T101" fmla="*/ 418 h 686"/>
                <a:gd name="T102" fmla="*/ 64 w 668"/>
                <a:gd name="T103" fmla="*/ 278 h 686"/>
                <a:gd name="T104" fmla="*/ 28 w 668"/>
                <a:gd name="T105" fmla="*/ 224 h 686"/>
                <a:gd name="T106" fmla="*/ 20 w 668"/>
                <a:gd name="T107" fmla="*/ 166 h 686"/>
                <a:gd name="T108" fmla="*/ 34 w 668"/>
                <a:gd name="T109" fmla="*/ 108 h 686"/>
                <a:gd name="T110" fmla="*/ 68 w 668"/>
                <a:gd name="T111" fmla="*/ 60 h 686"/>
                <a:gd name="T112" fmla="*/ 122 w 668"/>
                <a:gd name="T113" fmla="*/ 24 h 686"/>
                <a:gd name="T114" fmla="*/ 170 w 668"/>
                <a:gd name="T115" fmla="*/ 8 h 686"/>
                <a:gd name="T116" fmla="*/ 278 w 668"/>
                <a:gd name="T117" fmla="*/ 0 h 686"/>
                <a:gd name="T118" fmla="*/ 364 w 668"/>
                <a:gd name="T119" fmla="*/ 14 h 686"/>
                <a:gd name="T120" fmla="*/ 408 w 668"/>
                <a:gd name="T121" fmla="*/ 28 h 68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668" h="686">
                  <a:moveTo>
                    <a:pt x="408" y="28"/>
                  </a:moveTo>
                  <a:lnTo>
                    <a:pt x="408" y="196"/>
                  </a:lnTo>
                  <a:lnTo>
                    <a:pt x="436" y="184"/>
                  </a:lnTo>
                  <a:lnTo>
                    <a:pt x="460" y="168"/>
                  </a:lnTo>
                  <a:lnTo>
                    <a:pt x="482" y="152"/>
                  </a:lnTo>
                  <a:lnTo>
                    <a:pt x="498" y="134"/>
                  </a:lnTo>
                  <a:lnTo>
                    <a:pt x="512" y="112"/>
                  </a:lnTo>
                  <a:lnTo>
                    <a:pt x="524" y="84"/>
                  </a:lnTo>
                  <a:lnTo>
                    <a:pt x="532" y="54"/>
                  </a:lnTo>
                  <a:lnTo>
                    <a:pt x="540" y="16"/>
                  </a:lnTo>
                  <a:lnTo>
                    <a:pt x="552" y="20"/>
                  </a:lnTo>
                  <a:lnTo>
                    <a:pt x="554" y="200"/>
                  </a:lnTo>
                  <a:lnTo>
                    <a:pt x="668" y="200"/>
                  </a:lnTo>
                  <a:lnTo>
                    <a:pt x="668" y="238"/>
                  </a:lnTo>
                  <a:lnTo>
                    <a:pt x="554" y="238"/>
                  </a:lnTo>
                  <a:lnTo>
                    <a:pt x="552" y="440"/>
                  </a:lnTo>
                  <a:lnTo>
                    <a:pt x="554" y="462"/>
                  </a:lnTo>
                  <a:lnTo>
                    <a:pt x="558" y="482"/>
                  </a:lnTo>
                  <a:lnTo>
                    <a:pt x="566" y="496"/>
                  </a:lnTo>
                  <a:lnTo>
                    <a:pt x="572" y="504"/>
                  </a:lnTo>
                  <a:lnTo>
                    <a:pt x="578" y="508"/>
                  </a:lnTo>
                  <a:lnTo>
                    <a:pt x="584" y="512"/>
                  </a:lnTo>
                  <a:lnTo>
                    <a:pt x="592" y="516"/>
                  </a:lnTo>
                  <a:lnTo>
                    <a:pt x="600" y="516"/>
                  </a:lnTo>
                  <a:lnTo>
                    <a:pt x="610" y="516"/>
                  </a:lnTo>
                  <a:lnTo>
                    <a:pt x="620" y="516"/>
                  </a:lnTo>
                  <a:lnTo>
                    <a:pt x="630" y="512"/>
                  </a:lnTo>
                  <a:lnTo>
                    <a:pt x="656" y="502"/>
                  </a:lnTo>
                  <a:lnTo>
                    <a:pt x="666" y="526"/>
                  </a:lnTo>
                  <a:lnTo>
                    <a:pt x="654" y="542"/>
                  </a:lnTo>
                  <a:lnTo>
                    <a:pt x="640" y="556"/>
                  </a:lnTo>
                  <a:lnTo>
                    <a:pt x="624" y="566"/>
                  </a:lnTo>
                  <a:lnTo>
                    <a:pt x="606" y="576"/>
                  </a:lnTo>
                  <a:lnTo>
                    <a:pt x="586" y="580"/>
                  </a:lnTo>
                  <a:lnTo>
                    <a:pt x="568" y="584"/>
                  </a:lnTo>
                  <a:lnTo>
                    <a:pt x="550" y="586"/>
                  </a:lnTo>
                  <a:lnTo>
                    <a:pt x="534" y="586"/>
                  </a:lnTo>
                  <a:lnTo>
                    <a:pt x="522" y="584"/>
                  </a:lnTo>
                  <a:lnTo>
                    <a:pt x="510" y="582"/>
                  </a:lnTo>
                  <a:lnTo>
                    <a:pt x="500" y="578"/>
                  </a:lnTo>
                  <a:lnTo>
                    <a:pt x="490" y="574"/>
                  </a:lnTo>
                  <a:lnTo>
                    <a:pt x="480" y="568"/>
                  </a:lnTo>
                  <a:lnTo>
                    <a:pt x="472" y="562"/>
                  </a:lnTo>
                  <a:lnTo>
                    <a:pt x="458" y="546"/>
                  </a:lnTo>
                  <a:lnTo>
                    <a:pt x="448" y="526"/>
                  </a:lnTo>
                  <a:lnTo>
                    <a:pt x="440" y="504"/>
                  </a:lnTo>
                  <a:lnTo>
                    <a:pt x="436" y="480"/>
                  </a:lnTo>
                  <a:lnTo>
                    <a:pt x="434" y="452"/>
                  </a:lnTo>
                  <a:lnTo>
                    <a:pt x="434" y="236"/>
                  </a:lnTo>
                  <a:lnTo>
                    <a:pt x="390" y="238"/>
                  </a:lnTo>
                  <a:lnTo>
                    <a:pt x="390" y="216"/>
                  </a:lnTo>
                  <a:lnTo>
                    <a:pt x="388" y="196"/>
                  </a:lnTo>
                  <a:lnTo>
                    <a:pt x="384" y="176"/>
                  </a:lnTo>
                  <a:lnTo>
                    <a:pt x="380" y="158"/>
                  </a:lnTo>
                  <a:lnTo>
                    <a:pt x="374" y="140"/>
                  </a:lnTo>
                  <a:lnTo>
                    <a:pt x="368" y="124"/>
                  </a:lnTo>
                  <a:lnTo>
                    <a:pt x="360" y="108"/>
                  </a:lnTo>
                  <a:lnTo>
                    <a:pt x="352" y="92"/>
                  </a:lnTo>
                  <a:lnTo>
                    <a:pt x="342" y="78"/>
                  </a:lnTo>
                  <a:lnTo>
                    <a:pt x="332" y="66"/>
                  </a:lnTo>
                  <a:lnTo>
                    <a:pt x="320" y="56"/>
                  </a:lnTo>
                  <a:lnTo>
                    <a:pt x="308" y="48"/>
                  </a:lnTo>
                  <a:lnTo>
                    <a:pt x="294" y="40"/>
                  </a:lnTo>
                  <a:lnTo>
                    <a:pt x="280" y="36"/>
                  </a:lnTo>
                  <a:lnTo>
                    <a:pt x="266" y="32"/>
                  </a:lnTo>
                  <a:lnTo>
                    <a:pt x="250" y="32"/>
                  </a:lnTo>
                  <a:lnTo>
                    <a:pt x="234" y="34"/>
                  </a:lnTo>
                  <a:lnTo>
                    <a:pt x="216" y="38"/>
                  </a:lnTo>
                  <a:lnTo>
                    <a:pt x="198" y="46"/>
                  </a:lnTo>
                  <a:lnTo>
                    <a:pt x="182" y="56"/>
                  </a:lnTo>
                  <a:lnTo>
                    <a:pt x="166" y="70"/>
                  </a:lnTo>
                  <a:lnTo>
                    <a:pt x="154" y="86"/>
                  </a:lnTo>
                  <a:lnTo>
                    <a:pt x="148" y="96"/>
                  </a:lnTo>
                  <a:lnTo>
                    <a:pt x="144" y="106"/>
                  </a:lnTo>
                  <a:lnTo>
                    <a:pt x="142" y="118"/>
                  </a:lnTo>
                  <a:lnTo>
                    <a:pt x="140" y="128"/>
                  </a:lnTo>
                  <a:lnTo>
                    <a:pt x="142" y="150"/>
                  </a:lnTo>
                  <a:lnTo>
                    <a:pt x="144" y="158"/>
                  </a:lnTo>
                  <a:lnTo>
                    <a:pt x="148" y="168"/>
                  </a:lnTo>
                  <a:lnTo>
                    <a:pt x="152" y="176"/>
                  </a:lnTo>
                  <a:lnTo>
                    <a:pt x="158" y="184"/>
                  </a:lnTo>
                  <a:lnTo>
                    <a:pt x="176" y="200"/>
                  </a:lnTo>
                  <a:lnTo>
                    <a:pt x="352" y="338"/>
                  </a:lnTo>
                  <a:lnTo>
                    <a:pt x="368" y="352"/>
                  </a:lnTo>
                  <a:lnTo>
                    <a:pt x="384" y="372"/>
                  </a:lnTo>
                  <a:lnTo>
                    <a:pt x="398" y="396"/>
                  </a:lnTo>
                  <a:lnTo>
                    <a:pt x="410" y="424"/>
                  </a:lnTo>
                  <a:lnTo>
                    <a:pt x="418" y="456"/>
                  </a:lnTo>
                  <a:lnTo>
                    <a:pt x="422" y="472"/>
                  </a:lnTo>
                  <a:lnTo>
                    <a:pt x="422" y="488"/>
                  </a:lnTo>
                  <a:lnTo>
                    <a:pt x="422" y="506"/>
                  </a:lnTo>
                  <a:lnTo>
                    <a:pt x="422" y="524"/>
                  </a:lnTo>
                  <a:lnTo>
                    <a:pt x="418" y="542"/>
                  </a:lnTo>
                  <a:lnTo>
                    <a:pt x="414" y="560"/>
                  </a:lnTo>
                  <a:lnTo>
                    <a:pt x="408" y="574"/>
                  </a:lnTo>
                  <a:lnTo>
                    <a:pt x="402" y="588"/>
                  </a:lnTo>
                  <a:lnTo>
                    <a:pt x="392" y="600"/>
                  </a:lnTo>
                  <a:lnTo>
                    <a:pt x="382" y="612"/>
                  </a:lnTo>
                  <a:lnTo>
                    <a:pt x="372" y="624"/>
                  </a:lnTo>
                  <a:lnTo>
                    <a:pt x="360" y="634"/>
                  </a:lnTo>
                  <a:lnTo>
                    <a:pt x="332" y="652"/>
                  </a:lnTo>
                  <a:lnTo>
                    <a:pt x="302" y="666"/>
                  </a:lnTo>
                  <a:lnTo>
                    <a:pt x="272" y="676"/>
                  </a:lnTo>
                  <a:lnTo>
                    <a:pt x="240" y="684"/>
                  </a:lnTo>
                  <a:lnTo>
                    <a:pt x="210" y="686"/>
                  </a:lnTo>
                  <a:lnTo>
                    <a:pt x="194" y="686"/>
                  </a:lnTo>
                  <a:lnTo>
                    <a:pt x="178" y="686"/>
                  </a:lnTo>
                  <a:lnTo>
                    <a:pt x="148" y="680"/>
                  </a:lnTo>
                  <a:lnTo>
                    <a:pt x="118" y="670"/>
                  </a:lnTo>
                  <a:lnTo>
                    <a:pt x="90" y="656"/>
                  </a:lnTo>
                  <a:lnTo>
                    <a:pt x="64" y="638"/>
                  </a:lnTo>
                  <a:lnTo>
                    <a:pt x="40" y="616"/>
                  </a:lnTo>
                  <a:lnTo>
                    <a:pt x="18" y="590"/>
                  </a:lnTo>
                  <a:lnTo>
                    <a:pt x="0" y="560"/>
                  </a:lnTo>
                  <a:lnTo>
                    <a:pt x="20" y="550"/>
                  </a:lnTo>
                  <a:lnTo>
                    <a:pt x="34" y="568"/>
                  </a:lnTo>
                  <a:lnTo>
                    <a:pt x="52" y="586"/>
                  </a:lnTo>
                  <a:lnTo>
                    <a:pt x="72" y="602"/>
                  </a:lnTo>
                  <a:lnTo>
                    <a:pt x="94" y="616"/>
                  </a:lnTo>
                  <a:lnTo>
                    <a:pt x="118" y="626"/>
                  </a:lnTo>
                  <a:lnTo>
                    <a:pt x="144" y="632"/>
                  </a:lnTo>
                  <a:lnTo>
                    <a:pt x="158" y="634"/>
                  </a:lnTo>
                  <a:lnTo>
                    <a:pt x="172" y="634"/>
                  </a:lnTo>
                  <a:lnTo>
                    <a:pt x="184" y="632"/>
                  </a:lnTo>
                  <a:lnTo>
                    <a:pt x="198" y="630"/>
                  </a:lnTo>
                  <a:lnTo>
                    <a:pt x="214" y="624"/>
                  </a:lnTo>
                  <a:lnTo>
                    <a:pt x="226" y="618"/>
                  </a:lnTo>
                  <a:lnTo>
                    <a:pt x="238" y="610"/>
                  </a:lnTo>
                  <a:lnTo>
                    <a:pt x="250" y="598"/>
                  </a:lnTo>
                  <a:lnTo>
                    <a:pt x="260" y="586"/>
                  </a:lnTo>
                  <a:lnTo>
                    <a:pt x="268" y="572"/>
                  </a:lnTo>
                  <a:lnTo>
                    <a:pt x="274" y="558"/>
                  </a:lnTo>
                  <a:lnTo>
                    <a:pt x="278" y="542"/>
                  </a:lnTo>
                  <a:lnTo>
                    <a:pt x="280" y="526"/>
                  </a:lnTo>
                  <a:lnTo>
                    <a:pt x="280" y="510"/>
                  </a:lnTo>
                  <a:lnTo>
                    <a:pt x="278" y="494"/>
                  </a:lnTo>
                  <a:lnTo>
                    <a:pt x="274" y="478"/>
                  </a:lnTo>
                  <a:lnTo>
                    <a:pt x="268" y="462"/>
                  </a:lnTo>
                  <a:lnTo>
                    <a:pt x="258" y="446"/>
                  </a:lnTo>
                  <a:lnTo>
                    <a:pt x="246" y="432"/>
                  </a:lnTo>
                  <a:lnTo>
                    <a:pt x="232" y="418"/>
                  </a:lnTo>
                  <a:lnTo>
                    <a:pt x="82" y="294"/>
                  </a:lnTo>
                  <a:lnTo>
                    <a:pt x="64" y="278"/>
                  </a:lnTo>
                  <a:lnTo>
                    <a:pt x="48" y="262"/>
                  </a:lnTo>
                  <a:lnTo>
                    <a:pt x="38" y="242"/>
                  </a:lnTo>
                  <a:lnTo>
                    <a:pt x="28" y="224"/>
                  </a:lnTo>
                  <a:lnTo>
                    <a:pt x="22" y="204"/>
                  </a:lnTo>
                  <a:lnTo>
                    <a:pt x="20" y="184"/>
                  </a:lnTo>
                  <a:lnTo>
                    <a:pt x="20" y="166"/>
                  </a:lnTo>
                  <a:lnTo>
                    <a:pt x="22" y="146"/>
                  </a:lnTo>
                  <a:lnTo>
                    <a:pt x="26" y="126"/>
                  </a:lnTo>
                  <a:lnTo>
                    <a:pt x="34" y="108"/>
                  </a:lnTo>
                  <a:lnTo>
                    <a:pt x="42" y="90"/>
                  </a:lnTo>
                  <a:lnTo>
                    <a:pt x="54" y="74"/>
                  </a:lnTo>
                  <a:lnTo>
                    <a:pt x="68" y="60"/>
                  </a:lnTo>
                  <a:lnTo>
                    <a:pt x="84" y="46"/>
                  </a:lnTo>
                  <a:lnTo>
                    <a:pt x="102" y="34"/>
                  </a:lnTo>
                  <a:lnTo>
                    <a:pt x="122" y="24"/>
                  </a:lnTo>
                  <a:lnTo>
                    <a:pt x="144" y="16"/>
                  </a:lnTo>
                  <a:lnTo>
                    <a:pt x="170" y="8"/>
                  </a:lnTo>
                  <a:lnTo>
                    <a:pt x="202" y="4"/>
                  </a:lnTo>
                  <a:lnTo>
                    <a:pt x="240" y="0"/>
                  </a:lnTo>
                  <a:lnTo>
                    <a:pt x="278" y="0"/>
                  </a:lnTo>
                  <a:lnTo>
                    <a:pt x="320" y="4"/>
                  </a:lnTo>
                  <a:lnTo>
                    <a:pt x="342" y="8"/>
                  </a:lnTo>
                  <a:lnTo>
                    <a:pt x="364" y="14"/>
                  </a:lnTo>
                  <a:lnTo>
                    <a:pt x="386" y="20"/>
                  </a:lnTo>
                  <a:lnTo>
                    <a:pt x="406" y="28"/>
                  </a:lnTo>
                  <a:lnTo>
                    <a:pt x="408" y="28"/>
                  </a:lnTo>
                  <a:close/>
                </a:path>
              </a:pathLst>
            </a:custGeom>
            <a:solidFill>
              <a:srgbClr val="1369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</a:endParaRPr>
            </a:p>
          </p:txBody>
        </p:sp>
        <p:sp>
          <p:nvSpPr>
            <p:cNvPr id="3090" name="Freeform 18"/>
            <p:cNvSpPr>
              <a:spLocks noEditPoints="1"/>
            </p:cNvSpPr>
            <p:nvPr/>
          </p:nvSpPr>
          <p:spPr bwMode="auto">
            <a:xfrm>
              <a:off x="3327" y="2139"/>
              <a:ext cx="402" cy="416"/>
            </a:xfrm>
            <a:custGeom>
              <a:avLst/>
              <a:gdLst>
                <a:gd name="T0" fmla="*/ 234 w 402"/>
                <a:gd name="T1" fmla="*/ 292 h 416"/>
                <a:gd name="T2" fmla="*/ 226 w 402"/>
                <a:gd name="T3" fmla="*/ 332 h 416"/>
                <a:gd name="T4" fmla="*/ 202 w 402"/>
                <a:gd name="T5" fmla="*/ 354 h 416"/>
                <a:gd name="T6" fmla="*/ 176 w 402"/>
                <a:gd name="T7" fmla="*/ 358 h 416"/>
                <a:gd name="T8" fmla="*/ 136 w 402"/>
                <a:gd name="T9" fmla="*/ 346 h 416"/>
                <a:gd name="T10" fmla="*/ 116 w 402"/>
                <a:gd name="T11" fmla="*/ 314 h 416"/>
                <a:gd name="T12" fmla="*/ 114 w 402"/>
                <a:gd name="T13" fmla="*/ 290 h 416"/>
                <a:gd name="T14" fmla="*/ 132 w 402"/>
                <a:gd name="T15" fmla="*/ 246 h 416"/>
                <a:gd name="T16" fmla="*/ 234 w 402"/>
                <a:gd name="T17" fmla="*/ 196 h 416"/>
                <a:gd name="T18" fmla="*/ 24 w 402"/>
                <a:gd name="T19" fmla="*/ 150 h 416"/>
                <a:gd name="T20" fmla="*/ 36 w 402"/>
                <a:gd name="T21" fmla="*/ 96 h 416"/>
                <a:gd name="T22" fmla="*/ 62 w 402"/>
                <a:gd name="T23" fmla="*/ 56 h 416"/>
                <a:gd name="T24" fmla="*/ 98 w 402"/>
                <a:gd name="T25" fmla="*/ 26 h 416"/>
                <a:gd name="T26" fmla="*/ 140 w 402"/>
                <a:gd name="T27" fmla="*/ 8 h 416"/>
                <a:gd name="T28" fmla="*/ 200 w 402"/>
                <a:gd name="T29" fmla="*/ 0 h 416"/>
                <a:gd name="T30" fmla="*/ 280 w 402"/>
                <a:gd name="T31" fmla="*/ 18 h 416"/>
                <a:gd name="T32" fmla="*/ 332 w 402"/>
                <a:gd name="T33" fmla="*/ 58 h 416"/>
                <a:gd name="T34" fmla="*/ 350 w 402"/>
                <a:gd name="T35" fmla="*/ 90 h 416"/>
                <a:gd name="T36" fmla="*/ 354 w 402"/>
                <a:gd name="T37" fmla="*/ 316 h 416"/>
                <a:gd name="T38" fmla="*/ 356 w 402"/>
                <a:gd name="T39" fmla="*/ 338 h 416"/>
                <a:gd name="T40" fmla="*/ 372 w 402"/>
                <a:gd name="T41" fmla="*/ 356 h 416"/>
                <a:gd name="T42" fmla="*/ 402 w 402"/>
                <a:gd name="T43" fmla="*/ 350 h 416"/>
                <a:gd name="T44" fmla="*/ 388 w 402"/>
                <a:gd name="T45" fmla="*/ 376 h 416"/>
                <a:gd name="T46" fmla="*/ 356 w 402"/>
                <a:gd name="T47" fmla="*/ 406 h 416"/>
                <a:gd name="T48" fmla="*/ 320 w 402"/>
                <a:gd name="T49" fmla="*/ 416 h 416"/>
                <a:gd name="T50" fmla="*/ 296 w 402"/>
                <a:gd name="T51" fmla="*/ 414 h 416"/>
                <a:gd name="T52" fmla="*/ 262 w 402"/>
                <a:gd name="T53" fmla="*/ 394 h 416"/>
                <a:gd name="T54" fmla="*/ 238 w 402"/>
                <a:gd name="T55" fmla="*/ 354 h 416"/>
                <a:gd name="T56" fmla="*/ 208 w 402"/>
                <a:gd name="T57" fmla="*/ 380 h 416"/>
                <a:gd name="T58" fmla="*/ 160 w 402"/>
                <a:gd name="T59" fmla="*/ 406 h 416"/>
                <a:gd name="T60" fmla="*/ 108 w 402"/>
                <a:gd name="T61" fmla="*/ 416 h 416"/>
                <a:gd name="T62" fmla="*/ 82 w 402"/>
                <a:gd name="T63" fmla="*/ 414 h 416"/>
                <a:gd name="T64" fmla="*/ 50 w 402"/>
                <a:gd name="T65" fmla="*/ 402 h 416"/>
                <a:gd name="T66" fmla="*/ 16 w 402"/>
                <a:gd name="T67" fmla="*/ 368 h 416"/>
                <a:gd name="T68" fmla="*/ 0 w 402"/>
                <a:gd name="T69" fmla="*/ 316 h 416"/>
                <a:gd name="T70" fmla="*/ 4 w 402"/>
                <a:gd name="T71" fmla="*/ 282 h 416"/>
                <a:gd name="T72" fmla="*/ 30 w 402"/>
                <a:gd name="T73" fmla="*/ 238 h 416"/>
                <a:gd name="T74" fmla="*/ 80 w 402"/>
                <a:gd name="T75" fmla="*/ 212 h 416"/>
                <a:gd name="T76" fmla="*/ 220 w 402"/>
                <a:gd name="T77" fmla="*/ 168 h 416"/>
                <a:gd name="T78" fmla="*/ 230 w 402"/>
                <a:gd name="T79" fmla="*/ 156 h 416"/>
                <a:gd name="T80" fmla="*/ 228 w 402"/>
                <a:gd name="T81" fmla="*/ 120 h 416"/>
                <a:gd name="T82" fmla="*/ 194 w 402"/>
                <a:gd name="T83" fmla="*/ 88 h 416"/>
                <a:gd name="T84" fmla="*/ 170 w 402"/>
                <a:gd name="T85" fmla="*/ 80 h 416"/>
                <a:gd name="T86" fmla="*/ 122 w 402"/>
                <a:gd name="T87" fmla="*/ 80 h 416"/>
                <a:gd name="T88" fmla="*/ 58 w 402"/>
                <a:gd name="T89" fmla="*/ 110 h 416"/>
                <a:gd name="T90" fmla="*/ 24 w 402"/>
                <a:gd name="T91" fmla="*/ 150 h 41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402" h="416">
                  <a:moveTo>
                    <a:pt x="234" y="196"/>
                  </a:moveTo>
                  <a:lnTo>
                    <a:pt x="234" y="292"/>
                  </a:lnTo>
                  <a:lnTo>
                    <a:pt x="234" y="308"/>
                  </a:lnTo>
                  <a:lnTo>
                    <a:pt x="230" y="320"/>
                  </a:lnTo>
                  <a:lnTo>
                    <a:pt x="226" y="332"/>
                  </a:lnTo>
                  <a:lnTo>
                    <a:pt x="220" y="342"/>
                  </a:lnTo>
                  <a:lnTo>
                    <a:pt x="212" y="348"/>
                  </a:lnTo>
                  <a:lnTo>
                    <a:pt x="202" y="354"/>
                  </a:lnTo>
                  <a:lnTo>
                    <a:pt x="190" y="358"/>
                  </a:lnTo>
                  <a:lnTo>
                    <a:pt x="176" y="358"/>
                  </a:lnTo>
                  <a:lnTo>
                    <a:pt x="160" y="358"/>
                  </a:lnTo>
                  <a:lnTo>
                    <a:pt x="146" y="352"/>
                  </a:lnTo>
                  <a:lnTo>
                    <a:pt x="136" y="346"/>
                  </a:lnTo>
                  <a:lnTo>
                    <a:pt x="128" y="336"/>
                  </a:lnTo>
                  <a:lnTo>
                    <a:pt x="120" y="326"/>
                  </a:lnTo>
                  <a:lnTo>
                    <a:pt x="116" y="314"/>
                  </a:lnTo>
                  <a:lnTo>
                    <a:pt x="114" y="302"/>
                  </a:lnTo>
                  <a:lnTo>
                    <a:pt x="114" y="290"/>
                  </a:lnTo>
                  <a:lnTo>
                    <a:pt x="116" y="272"/>
                  </a:lnTo>
                  <a:lnTo>
                    <a:pt x="122" y="258"/>
                  </a:lnTo>
                  <a:lnTo>
                    <a:pt x="132" y="246"/>
                  </a:lnTo>
                  <a:lnTo>
                    <a:pt x="138" y="242"/>
                  </a:lnTo>
                  <a:lnTo>
                    <a:pt x="144" y="238"/>
                  </a:lnTo>
                  <a:lnTo>
                    <a:pt x="234" y="196"/>
                  </a:lnTo>
                  <a:close/>
                  <a:moveTo>
                    <a:pt x="24" y="150"/>
                  </a:moveTo>
                  <a:lnTo>
                    <a:pt x="24" y="150"/>
                  </a:lnTo>
                  <a:lnTo>
                    <a:pt x="26" y="132"/>
                  </a:lnTo>
                  <a:lnTo>
                    <a:pt x="30" y="112"/>
                  </a:lnTo>
                  <a:lnTo>
                    <a:pt x="36" y="96"/>
                  </a:lnTo>
                  <a:lnTo>
                    <a:pt x="42" y="82"/>
                  </a:lnTo>
                  <a:lnTo>
                    <a:pt x="52" y="68"/>
                  </a:lnTo>
                  <a:lnTo>
                    <a:pt x="62" y="56"/>
                  </a:lnTo>
                  <a:lnTo>
                    <a:pt x="72" y="44"/>
                  </a:lnTo>
                  <a:lnTo>
                    <a:pt x="86" y="34"/>
                  </a:lnTo>
                  <a:lnTo>
                    <a:pt x="98" y="26"/>
                  </a:lnTo>
                  <a:lnTo>
                    <a:pt x="112" y="18"/>
                  </a:lnTo>
                  <a:lnTo>
                    <a:pt x="126" y="12"/>
                  </a:lnTo>
                  <a:lnTo>
                    <a:pt x="140" y="8"/>
                  </a:lnTo>
                  <a:lnTo>
                    <a:pt x="170" y="2"/>
                  </a:lnTo>
                  <a:lnTo>
                    <a:pt x="200" y="0"/>
                  </a:lnTo>
                  <a:lnTo>
                    <a:pt x="228" y="2"/>
                  </a:lnTo>
                  <a:lnTo>
                    <a:pt x="254" y="8"/>
                  </a:lnTo>
                  <a:lnTo>
                    <a:pt x="280" y="18"/>
                  </a:lnTo>
                  <a:lnTo>
                    <a:pt x="304" y="32"/>
                  </a:lnTo>
                  <a:lnTo>
                    <a:pt x="324" y="48"/>
                  </a:lnTo>
                  <a:lnTo>
                    <a:pt x="332" y="58"/>
                  </a:lnTo>
                  <a:lnTo>
                    <a:pt x="340" y="68"/>
                  </a:lnTo>
                  <a:lnTo>
                    <a:pt x="346" y="78"/>
                  </a:lnTo>
                  <a:lnTo>
                    <a:pt x="350" y="90"/>
                  </a:lnTo>
                  <a:lnTo>
                    <a:pt x="352" y="102"/>
                  </a:lnTo>
                  <a:lnTo>
                    <a:pt x="354" y="114"/>
                  </a:lnTo>
                  <a:lnTo>
                    <a:pt x="354" y="316"/>
                  </a:lnTo>
                  <a:lnTo>
                    <a:pt x="354" y="328"/>
                  </a:lnTo>
                  <a:lnTo>
                    <a:pt x="356" y="338"/>
                  </a:lnTo>
                  <a:lnTo>
                    <a:pt x="360" y="346"/>
                  </a:lnTo>
                  <a:lnTo>
                    <a:pt x="366" y="352"/>
                  </a:lnTo>
                  <a:lnTo>
                    <a:pt x="372" y="356"/>
                  </a:lnTo>
                  <a:lnTo>
                    <a:pt x="380" y="356"/>
                  </a:lnTo>
                  <a:lnTo>
                    <a:pt x="390" y="356"/>
                  </a:lnTo>
                  <a:lnTo>
                    <a:pt x="402" y="350"/>
                  </a:lnTo>
                  <a:lnTo>
                    <a:pt x="396" y="364"/>
                  </a:lnTo>
                  <a:lnTo>
                    <a:pt x="388" y="376"/>
                  </a:lnTo>
                  <a:lnTo>
                    <a:pt x="378" y="388"/>
                  </a:lnTo>
                  <a:lnTo>
                    <a:pt x="368" y="398"/>
                  </a:lnTo>
                  <a:lnTo>
                    <a:pt x="356" y="406"/>
                  </a:lnTo>
                  <a:lnTo>
                    <a:pt x="344" y="412"/>
                  </a:lnTo>
                  <a:lnTo>
                    <a:pt x="332" y="416"/>
                  </a:lnTo>
                  <a:lnTo>
                    <a:pt x="320" y="416"/>
                  </a:lnTo>
                  <a:lnTo>
                    <a:pt x="308" y="416"/>
                  </a:lnTo>
                  <a:lnTo>
                    <a:pt x="296" y="414"/>
                  </a:lnTo>
                  <a:lnTo>
                    <a:pt x="284" y="408"/>
                  </a:lnTo>
                  <a:lnTo>
                    <a:pt x="272" y="402"/>
                  </a:lnTo>
                  <a:lnTo>
                    <a:pt x="262" y="394"/>
                  </a:lnTo>
                  <a:lnTo>
                    <a:pt x="254" y="382"/>
                  </a:lnTo>
                  <a:lnTo>
                    <a:pt x="244" y="370"/>
                  </a:lnTo>
                  <a:lnTo>
                    <a:pt x="238" y="354"/>
                  </a:lnTo>
                  <a:lnTo>
                    <a:pt x="222" y="368"/>
                  </a:lnTo>
                  <a:lnTo>
                    <a:pt x="208" y="380"/>
                  </a:lnTo>
                  <a:lnTo>
                    <a:pt x="192" y="390"/>
                  </a:lnTo>
                  <a:lnTo>
                    <a:pt x="176" y="400"/>
                  </a:lnTo>
                  <a:lnTo>
                    <a:pt x="160" y="406"/>
                  </a:lnTo>
                  <a:lnTo>
                    <a:pt x="142" y="410"/>
                  </a:lnTo>
                  <a:lnTo>
                    <a:pt x="126" y="414"/>
                  </a:lnTo>
                  <a:lnTo>
                    <a:pt x="108" y="416"/>
                  </a:lnTo>
                  <a:lnTo>
                    <a:pt x="96" y="416"/>
                  </a:lnTo>
                  <a:lnTo>
                    <a:pt x="82" y="414"/>
                  </a:lnTo>
                  <a:lnTo>
                    <a:pt x="72" y="412"/>
                  </a:lnTo>
                  <a:lnTo>
                    <a:pt x="60" y="408"/>
                  </a:lnTo>
                  <a:lnTo>
                    <a:pt x="50" y="402"/>
                  </a:lnTo>
                  <a:lnTo>
                    <a:pt x="42" y="398"/>
                  </a:lnTo>
                  <a:lnTo>
                    <a:pt x="28" y="384"/>
                  </a:lnTo>
                  <a:lnTo>
                    <a:pt x="16" y="368"/>
                  </a:lnTo>
                  <a:lnTo>
                    <a:pt x="8" y="352"/>
                  </a:lnTo>
                  <a:lnTo>
                    <a:pt x="2" y="334"/>
                  </a:lnTo>
                  <a:lnTo>
                    <a:pt x="0" y="316"/>
                  </a:lnTo>
                  <a:lnTo>
                    <a:pt x="0" y="298"/>
                  </a:lnTo>
                  <a:lnTo>
                    <a:pt x="4" y="282"/>
                  </a:lnTo>
                  <a:lnTo>
                    <a:pt x="10" y="266"/>
                  </a:lnTo>
                  <a:lnTo>
                    <a:pt x="18" y="252"/>
                  </a:lnTo>
                  <a:lnTo>
                    <a:pt x="30" y="238"/>
                  </a:lnTo>
                  <a:lnTo>
                    <a:pt x="44" y="228"/>
                  </a:lnTo>
                  <a:lnTo>
                    <a:pt x="62" y="218"/>
                  </a:lnTo>
                  <a:lnTo>
                    <a:pt x="80" y="212"/>
                  </a:lnTo>
                  <a:lnTo>
                    <a:pt x="214" y="170"/>
                  </a:lnTo>
                  <a:lnTo>
                    <a:pt x="220" y="168"/>
                  </a:lnTo>
                  <a:lnTo>
                    <a:pt x="224" y="166"/>
                  </a:lnTo>
                  <a:lnTo>
                    <a:pt x="228" y="160"/>
                  </a:lnTo>
                  <a:lnTo>
                    <a:pt x="230" y="156"/>
                  </a:lnTo>
                  <a:lnTo>
                    <a:pt x="234" y="144"/>
                  </a:lnTo>
                  <a:lnTo>
                    <a:pt x="232" y="132"/>
                  </a:lnTo>
                  <a:lnTo>
                    <a:pt x="228" y="120"/>
                  </a:lnTo>
                  <a:lnTo>
                    <a:pt x="220" y="108"/>
                  </a:lnTo>
                  <a:lnTo>
                    <a:pt x="210" y="96"/>
                  </a:lnTo>
                  <a:lnTo>
                    <a:pt x="194" y="88"/>
                  </a:lnTo>
                  <a:lnTo>
                    <a:pt x="182" y="84"/>
                  </a:lnTo>
                  <a:lnTo>
                    <a:pt x="170" y="80"/>
                  </a:lnTo>
                  <a:lnTo>
                    <a:pt x="158" y="78"/>
                  </a:lnTo>
                  <a:lnTo>
                    <a:pt x="146" y="78"/>
                  </a:lnTo>
                  <a:lnTo>
                    <a:pt x="122" y="80"/>
                  </a:lnTo>
                  <a:lnTo>
                    <a:pt x="100" y="86"/>
                  </a:lnTo>
                  <a:lnTo>
                    <a:pt x="78" y="96"/>
                  </a:lnTo>
                  <a:lnTo>
                    <a:pt x="58" y="110"/>
                  </a:lnTo>
                  <a:lnTo>
                    <a:pt x="40" y="128"/>
                  </a:lnTo>
                  <a:lnTo>
                    <a:pt x="24" y="150"/>
                  </a:lnTo>
                  <a:close/>
                </a:path>
              </a:pathLst>
            </a:custGeom>
            <a:solidFill>
              <a:srgbClr val="1369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</a:endParaRPr>
            </a:p>
          </p:txBody>
        </p:sp>
        <p:sp>
          <p:nvSpPr>
            <p:cNvPr id="3091" name="Freeform 19"/>
            <p:cNvSpPr>
              <a:spLocks/>
            </p:cNvSpPr>
            <p:nvPr/>
          </p:nvSpPr>
          <p:spPr bwMode="auto">
            <a:xfrm>
              <a:off x="1277" y="1469"/>
              <a:ext cx="514" cy="544"/>
            </a:xfrm>
            <a:custGeom>
              <a:avLst/>
              <a:gdLst>
                <a:gd name="T0" fmla="*/ 514 w 514"/>
                <a:gd name="T1" fmla="*/ 418 h 544"/>
                <a:gd name="T2" fmla="*/ 474 w 514"/>
                <a:gd name="T3" fmla="*/ 460 h 544"/>
                <a:gd name="T4" fmla="*/ 422 w 514"/>
                <a:gd name="T5" fmla="*/ 500 h 544"/>
                <a:gd name="T6" fmla="*/ 376 w 514"/>
                <a:gd name="T7" fmla="*/ 524 h 544"/>
                <a:gd name="T8" fmla="*/ 342 w 514"/>
                <a:gd name="T9" fmla="*/ 536 h 544"/>
                <a:gd name="T10" fmla="*/ 304 w 514"/>
                <a:gd name="T11" fmla="*/ 542 h 544"/>
                <a:gd name="T12" fmla="*/ 284 w 514"/>
                <a:gd name="T13" fmla="*/ 544 h 544"/>
                <a:gd name="T14" fmla="*/ 240 w 514"/>
                <a:gd name="T15" fmla="*/ 542 h 544"/>
                <a:gd name="T16" fmla="*/ 194 w 514"/>
                <a:gd name="T17" fmla="*/ 532 h 544"/>
                <a:gd name="T18" fmla="*/ 146 w 514"/>
                <a:gd name="T19" fmla="*/ 514 h 544"/>
                <a:gd name="T20" fmla="*/ 100 w 514"/>
                <a:gd name="T21" fmla="*/ 488 h 544"/>
                <a:gd name="T22" fmla="*/ 60 w 514"/>
                <a:gd name="T23" fmla="*/ 450 h 544"/>
                <a:gd name="T24" fmla="*/ 28 w 514"/>
                <a:gd name="T25" fmla="*/ 404 h 544"/>
                <a:gd name="T26" fmla="*/ 6 w 514"/>
                <a:gd name="T27" fmla="*/ 344 h 544"/>
                <a:gd name="T28" fmla="*/ 0 w 514"/>
                <a:gd name="T29" fmla="*/ 272 h 544"/>
                <a:gd name="T30" fmla="*/ 2 w 514"/>
                <a:gd name="T31" fmla="*/ 234 h 544"/>
                <a:gd name="T32" fmla="*/ 20 w 514"/>
                <a:gd name="T33" fmla="*/ 168 h 544"/>
                <a:gd name="T34" fmla="*/ 52 w 514"/>
                <a:gd name="T35" fmla="*/ 114 h 544"/>
                <a:gd name="T36" fmla="*/ 92 w 514"/>
                <a:gd name="T37" fmla="*/ 74 h 544"/>
                <a:gd name="T38" fmla="*/ 136 w 514"/>
                <a:gd name="T39" fmla="*/ 42 h 544"/>
                <a:gd name="T40" fmla="*/ 184 w 514"/>
                <a:gd name="T41" fmla="*/ 22 h 544"/>
                <a:gd name="T42" fmla="*/ 230 w 514"/>
                <a:gd name="T43" fmla="*/ 8 h 544"/>
                <a:gd name="T44" fmla="*/ 272 w 514"/>
                <a:gd name="T45" fmla="*/ 2 h 544"/>
                <a:gd name="T46" fmla="*/ 288 w 514"/>
                <a:gd name="T47" fmla="*/ 0 h 544"/>
                <a:gd name="T48" fmla="*/ 342 w 514"/>
                <a:gd name="T49" fmla="*/ 4 h 544"/>
                <a:gd name="T50" fmla="*/ 394 w 514"/>
                <a:gd name="T51" fmla="*/ 14 h 544"/>
                <a:gd name="T52" fmla="*/ 456 w 514"/>
                <a:gd name="T53" fmla="*/ 32 h 544"/>
                <a:gd name="T54" fmla="*/ 466 w 514"/>
                <a:gd name="T55" fmla="*/ 30 h 544"/>
                <a:gd name="T56" fmla="*/ 480 w 514"/>
                <a:gd name="T57" fmla="*/ 16 h 544"/>
                <a:gd name="T58" fmla="*/ 502 w 514"/>
                <a:gd name="T59" fmla="*/ 8 h 544"/>
                <a:gd name="T60" fmla="*/ 482 w 514"/>
                <a:gd name="T61" fmla="*/ 202 h 544"/>
                <a:gd name="T62" fmla="*/ 478 w 514"/>
                <a:gd name="T63" fmla="*/ 180 h 544"/>
                <a:gd name="T64" fmla="*/ 464 w 514"/>
                <a:gd name="T65" fmla="*/ 128 h 544"/>
                <a:gd name="T66" fmla="*/ 450 w 514"/>
                <a:gd name="T67" fmla="*/ 102 h 544"/>
                <a:gd name="T68" fmla="*/ 430 w 514"/>
                <a:gd name="T69" fmla="*/ 78 h 544"/>
                <a:gd name="T70" fmla="*/ 402 w 514"/>
                <a:gd name="T71" fmla="*/ 58 h 544"/>
                <a:gd name="T72" fmla="*/ 368 w 514"/>
                <a:gd name="T73" fmla="*/ 44 h 544"/>
                <a:gd name="T74" fmla="*/ 322 w 514"/>
                <a:gd name="T75" fmla="*/ 40 h 544"/>
                <a:gd name="T76" fmla="*/ 300 w 514"/>
                <a:gd name="T77" fmla="*/ 40 h 544"/>
                <a:gd name="T78" fmla="*/ 262 w 514"/>
                <a:gd name="T79" fmla="*/ 48 h 544"/>
                <a:gd name="T80" fmla="*/ 230 w 514"/>
                <a:gd name="T81" fmla="*/ 66 h 544"/>
                <a:gd name="T82" fmla="*/ 202 w 514"/>
                <a:gd name="T83" fmla="*/ 90 h 544"/>
                <a:gd name="T84" fmla="*/ 180 w 514"/>
                <a:gd name="T85" fmla="*/ 120 h 544"/>
                <a:gd name="T86" fmla="*/ 164 w 514"/>
                <a:gd name="T87" fmla="*/ 156 h 544"/>
                <a:gd name="T88" fmla="*/ 152 w 514"/>
                <a:gd name="T89" fmla="*/ 194 h 544"/>
                <a:gd name="T90" fmla="*/ 146 w 514"/>
                <a:gd name="T91" fmla="*/ 234 h 544"/>
                <a:gd name="T92" fmla="*/ 146 w 514"/>
                <a:gd name="T93" fmla="*/ 274 h 544"/>
                <a:gd name="T94" fmla="*/ 152 w 514"/>
                <a:gd name="T95" fmla="*/ 316 h 544"/>
                <a:gd name="T96" fmla="*/ 162 w 514"/>
                <a:gd name="T97" fmla="*/ 354 h 544"/>
                <a:gd name="T98" fmla="*/ 178 w 514"/>
                <a:gd name="T99" fmla="*/ 390 h 544"/>
                <a:gd name="T100" fmla="*/ 200 w 514"/>
                <a:gd name="T101" fmla="*/ 422 h 544"/>
                <a:gd name="T102" fmla="*/ 226 w 514"/>
                <a:gd name="T103" fmla="*/ 448 h 544"/>
                <a:gd name="T104" fmla="*/ 258 w 514"/>
                <a:gd name="T105" fmla="*/ 468 h 544"/>
                <a:gd name="T106" fmla="*/ 296 w 514"/>
                <a:gd name="T107" fmla="*/ 480 h 544"/>
                <a:gd name="T108" fmla="*/ 316 w 514"/>
                <a:gd name="T109" fmla="*/ 482 h 544"/>
                <a:gd name="T110" fmla="*/ 356 w 514"/>
                <a:gd name="T111" fmla="*/ 478 h 544"/>
                <a:gd name="T112" fmla="*/ 404 w 514"/>
                <a:gd name="T113" fmla="*/ 464 h 544"/>
                <a:gd name="T114" fmla="*/ 454 w 514"/>
                <a:gd name="T115" fmla="*/ 434 h 544"/>
                <a:gd name="T116" fmla="*/ 500 w 514"/>
                <a:gd name="T117" fmla="*/ 388 h 544"/>
                <a:gd name="T118" fmla="*/ 514 w 514"/>
                <a:gd name="T119" fmla="*/ 418 h 544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514" h="544">
                  <a:moveTo>
                    <a:pt x="514" y="418"/>
                  </a:moveTo>
                  <a:lnTo>
                    <a:pt x="514" y="418"/>
                  </a:lnTo>
                  <a:lnTo>
                    <a:pt x="496" y="438"/>
                  </a:lnTo>
                  <a:lnTo>
                    <a:pt x="474" y="460"/>
                  </a:lnTo>
                  <a:lnTo>
                    <a:pt x="450" y="480"/>
                  </a:lnTo>
                  <a:lnTo>
                    <a:pt x="422" y="500"/>
                  </a:lnTo>
                  <a:lnTo>
                    <a:pt x="392" y="518"/>
                  </a:lnTo>
                  <a:lnTo>
                    <a:pt x="376" y="524"/>
                  </a:lnTo>
                  <a:lnTo>
                    <a:pt x="360" y="530"/>
                  </a:lnTo>
                  <a:lnTo>
                    <a:pt x="342" y="536"/>
                  </a:lnTo>
                  <a:lnTo>
                    <a:pt x="324" y="540"/>
                  </a:lnTo>
                  <a:lnTo>
                    <a:pt x="304" y="542"/>
                  </a:lnTo>
                  <a:lnTo>
                    <a:pt x="284" y="544"/>
                  </a:lnTo>
                  <a:lnTo>
                    <a:pt x="264" y="544"/>
                  </a:lnTo>
                  <a:lnTo>
                    <a:pt x="240" y="542"/>
                  </a:lnTo>
                  <a:lnTo>
                    <a:pt x="218" y="538"/>
                  </a:lnTo>
                  <a:lnTo>
                    <a:pt x="194" y="532"/>
                  </a:lnTo>
                  <a:lnTo>
                    <a:pt x="170" y="524"/>
                  </a:lnTo>
                  <a:lnTo>
                    <a:pt x="146" y="514"/>
                  </a:lnTo>
                  <a:lnTo>
                    <a:pt x="122" y="502"/>
                  </a:lnTo>
                  <a:lnTo>
                    <a:pt x="100" y="488"/>
                  </a:lnTo>
                  <a:lnTo>
                    <a:pt x="78" y="470"/>
                  </a:lnTo>
                  <a:lnTo>
                    <a:pt x="60" y="450"/>
                  </a:lnTo>
                  <a:lnTo>
                    <a:pt x="42" y="428"/>
                  </a:lnTo>
                  <a:lnTo>
                    <a:pt x="28" y="404"/>
                  </a:lnTo>
                  <a:lnTo>
                    <a:pt x="16" y="376"/>
                  </a:lnTo>
                  <a:lnTo>
                    <a:pt x="6" y="344"/>
                  </a:lnTo>
                  <a:lnTo>
                    <a:pt x="2" y="310"/>
                  </a:lnTo>
                  <a:lnTo>
                    <a:pt x="0" y="272"/>
                  </a:lnTo>
                  <a:lnTo>
                    <a:pt x="2" y="234"/>
                  </a:lnTo>
                  <a:lnTo>
                    <a:pt x="10" y="198"/>
                  </a:lnTo>
                  <a:lnTo>
                    <a:pt x="20" y="168"/>
                  </a:lnTo>
                  <a:lnTo>
                    <a:pt x="34" y="140"/>
                  </a:lnTo>
                  <a:lnTo>
                    <a:pt x="52" y="114"/>
                  </a:lnTo>
                  <a:lnTo>
                    <a:pt x="70" y="92"/>
                  </a:lnTo>
                  <a:lnTo>
                    <a:pt x="92" y="74"/>
                  </a:lnTo>
                  <a:lnTo>
                    <a:pt x="114" y="56"/>
                  </a:lnTo>
                  <a:lnTo>
                    <a:pt x="136" y="42"/>
                  </a:lnTo>
                  <a:lnTo>
                    <a:pt x="160" y="30"/>
                  </a:lnTo>
                  <a:lnTo>
                    <a:pt x="184" y="22"/>
                  </a:lnTo>
                  <a:lnTo>
                    <a:pt x="208" y="14"/>
                  </a:lnTo>
                  <a:lnTo>
                    <a:pt x="230" y="8"/>
                  </a:lnTo>
                  <a:lnTo>
                    <a:pt x="252" y="4"/>
                  </a:lnTo>
                  <a:lnTo>
                    <a:pt x="272" y="2"/>
                  </a:lnTo>
                  <a:lnTo>
                    <a:pt x="288" y="0"/>
                  </a:lnTo>
                  <a:lnTo>
                    <a:pt x="314" y="2"/>
                  </a:lnTo>
                  <a:lnTo>
                    <a:pt x="342" y="4"/>
                  </a:lnTo>
                  <a:lnTo>
                    <a:pt x="368" y="8"/>
                  </a:lnTo>
                  <a:lnTo>
                    <a:pt x="394" y="14"/>
                  </a:lnTo>
                  <a:lnTo>
                    <a:pt x="434" y="26"/>
                  </a:lnTo>
                  <a:lnTo>
                    <a:pt x="456" y="32"/>
                  </a:lnTo>
                  <a:lnTo>
                    <a:pt x="466" y="30"/>
                  </a:lnTo>
                  <a:lnTo>
                    <a:pt x="474" y="24"/>
                  </a:lnTo>
                  <a:lnTo>
                    <a:pt x="480" y="16"/>
                  </a:lnTo>
                  <a:lnTo>
                    <a:pt x="484" y="8"/>
                  </a:lnTo>
                  <a:lnTo>
                    <a:pt x="502" y="8"/>
                  </a:lnTo>
                  <a:lnTo>
                    <a:pt x="502" y="196"/>
                  </a:lnTo>
                  <a:lnTo>
                    <a:pt x="482" y="202"/>
                  </a:lnTo>
                  <a:lnTo>
                    <a:pt x="478" y="180"/>
                  </a:lnTo>
                  <a:lnTo>
                    <a:pt x="472" y="156"/>
                  </a:lnTo>
                  <a:lnTo>
                    <a:pt x="464" y="128"/>
                  </a:lnTo>
                  <a:lnTo>
                    <a:pt x="458" y="116"/>
                  </a:lnTo>
                  <a:lnTo>
                    <a:pt x="450" y="102"/>
                  </a:lnTo>
                  <a:lnTo>
                    <a:pt x="440" y="90"/>
                  </a:lnTo>
                  <a:lnTo>
                    <a:pt x="430" y="78"/>
                  </a:lnTo>
                  <a:lnTo>
                    <a:pt x="418" y="68"/>
                  </a:lnTo>
                  <a:lnTo>
                    <a:pt x="402" y="58"/>
                  </a:lnTo>
                  <a:lnTo>
                    <a:pt x="386" y="50"/>
                  </a:lnTo>
                  <a:lnTo>
                    <a:pt x="368" y="44"/>
                  </a:lnTo>
                  <a:lnTo>
                    <a:pt x="346" y="40"/>
                  </a:lnTo>
                  <a:lnTo>
                    <a:pt x="322" y="40"/>
                  </a:lnTo>
                  <a:lnTo>
                    <a:pt x="300" y="40"/>
                  </a:lnTo>
                  <a:lnTo>
                    <a:pt x="280" y="44"/>
                  </a:lnTo>
                  <a:lnTo>
                    <a:pt x="262" y="48"/>
                  </a:lnTo>
                  <a:lnTo>
                    <a:pt x="246" y="56"/>
                  </a:lnTo>
                  <a:lnTo>
                    <a:pt x="230" y="66"/>
                  </a:lnTo>
                  <a:lnTo>
                    <a:pt x="214" y="78"/>
                  </a:lnTo>
                  <a:lnTo>
                    <a:pt x="202" y="90"/>
                  </a:lnTo>
                  <a:lnTo>
                    <a:pt x="190" y="104"/>
                  </a:lnTo>
                  <a:lnTo>
                    <a:pt x="180" y="120"/>
                  </a:lnTo>
                  <a:lnTo>
                    <a:pt x="170" y="138"/>
                  </a:lnTo>
                  <a:lnTo>
                    <a:pt x="164" y="156"/>
                  </a:lnTo>
                  <a:lnTo>
                    <a:pt x="158" y="174"/>
                  </a:lnTo>
                  <a:lnTo>
                    <a:pt x="152" y="194"/>
                  </a:lnTo>
                  <a:lnTo>
                    <a:pt x="148" y="214"/>
                  </a:lnTo>
                  <a:lnTo>
                    <a:pt x="146" y="234"/>
                  </a:lnTo>
                  <a:lnTo>
                    <a:pt x="146" y="254"/>
                  </a:lnTo>
                  <a:lnTo>
                    <a:pt x="146" y="274"/>
                  </a:lnTo>
                  <a:lnTo>
                    <a:pt x="148" y="296"/>
                  </a:lnTo>
                  <a:lnTo>
                    <a:pt x="152" y="316"/>
                  </a:lnTo>
                  <a:lnTo>
                    <a:pt x="156" y="334"/>
                  </a:lnTo>
                  <a:lnTo>
                    <a:pt x="162" y="354"/>
                  </a:lnTo>
                  <a:lnTo>
                    <a:pt x="170" y="372"/>
                  </a:lnTo>
                  <a:lnTo>
                    <a:pt x="178" y="390"/>
                  </a:lnTo>
                  <a:lnTo>
                    <a:pt x="188" y="406"/>
                  </a:lnTo>
                  <a:lnTo>
                    <a:pt x="200" y="422"/>
                  </a:lnTo>
                  <a:lnTo>
                    <a:pt x="212" y="436"/>
                  </a:lnTo>
                  <a:lnTo>
                    <a:pt x="226" y="448"/>
                  </a:lnTo>
                  <a:lnTo>
                    <a:pt x="242" y="460"/>
                  </a:lnTo>
                  <a:lnTo>
                    <a:pt x="258" y="468"/>
                  </a:lnTo>
                  <a:lnTo>
                    <a:pt x="276" y="474"/>
                  </a:lnTo>
                  <a:lnTo>
                    <a:pt x="296" y="480"/>
                  </a:lnTo>
                  <a:lnTo>
                    <a:pt x="316" y="482"/>
                  </a:lnTo>
                  <a:lnTo>
                    <a:pt x="334" y="482"/>
                  </a:lnTo>
                  <a:lnTo>
                    <a:pt x="356" y="478"/>
                  </a:lnTo>
                  <a:lnTo>
                    <a:pt x="380" y="472"/>
                  </a:lnTo>
                  <a:lnTo>
                    <a:pt x="404" y="464"/>
                  </a:lnTo>
                  <a:lnTo>
                    <a:pt x="428" y="450"/>
                  </a:lnTo>
                  <a:lnTo>
                    <a:pt x="454" y="434"/>
                  </a:lnTo>
                  <a:lnTo>
                    <a:pt x="478" y="414"/>
                  </a:lnTo>
                  <a:lnTo>
                    <a:pt x="500" y="388"/>
                  </a:lnTo>
                  <a:lnTo>
                    <a:pt x="514" y="418"/>
                  </a:lnTo>
                  <a:close/>
                </a:path>
              </a:pathLst>
            </a:custGeom>
            <a:solidFill>
              <a:srgbClr val="1369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</a:endParaRPr>
            </a:p>
          </p:txBody>
        </p:sp>
        <p:sp>
          <p:nvSpPr>
            <p:cNvPr id="3092" name="Freeform 20"/>
            <p:cNvSpPr>
              <a:spLocks noEditPoints="1"/>
            </p:cNvSpPr>
            <p:nvPr/>
          </p:nvSpPr>
          <p:spPr bwMode="auto">
            <a:xfrm>
              <a:off x="1751" y="1577"/>
              <a:ext cx="488" cy="430"/>
            </a:xfrm>
            <a:custGeom>
              <a:avLst/>
              <a:gdLst>
                <a:gd name="T0" fmla="*/ 270 w 488"/>
                <a:gd name="T1" fmla="*/ 2 h 430"/>
                <a:gd name="T2" fmla="*/ 338 w 488"/>
                <a:gd name="T3" fmla="*/ 18 h 430"/>
                <a:gd name="T4" fmla="*/ 400 w 488"/>
                <a:gd name="T5" fmla="*/ 50 h 430"/>
                <a:gd name="T6" fmla="*/ 446 w 488"/>
                <a:gd name="T7" fmla="*/ 96 h 430"/>
                <a:gd name="T8" fmla="*/ 478 w 488"/>
                <a:gd name="T9" fmla="*/ 152 h 430"/>
                <a:gd name="T10" fmla="*/ 488 w 488"/>
                <a:gd name="T11" fmla="*/ 216 h 430"/>
                <a:gd name="T12" fmla="*/ 484 w 488"/>
                <a:gd name="T13" fmla="*/ 258 h 430"/>
                <a:gd name="T14" fmla="*/ 458 w 488"/>
                <a:gd name="T15" fmla="*/ 318 h 430"/>
                <a:gd name="T16" fmla="*/ 416 w 488"/>
                <a:gd name="T17" fmla="*/ 368 h 430"/>
                <a:gd name="T18" fmla="*/ 360 w 488"/>
                <a:gd name="T19" fmla="*/ 406 h 430"/>
                <a:gd name="T20" fmla="*/ 294 w 488"/>
                <a:gd name="T21" fmla="*/ 426 h 430"/>
                <a:gd name="T22" fmla="*/ 244 w 488"/>
                <a:gd name="T23" fmla="*/ 430 h 430"/>
                <a:gd name="T24" fmla="*/ 172 w 488"/>
                <a:gd name="T25" fmla="*/ 422 h 430"/>
                <a:gd name="T26" fmla="*/ 108 w 488"/>
                <a:gd name="T27" fmla="*/ 394 h 430"/>
                <a:gd name="T28" fmla="*/ 56 w 488"/>
                <a:gd name="T29" fmla="*/ 352 h 430"/>
                <a:gd name="T30" fmla="*/ 20 w 488"/>
                <a:gd name="T31" fmla="*/ 300 h 430"/>
                <a:gd name="T32" fmla="*/ 2 w 488"/>
                <a:gd name="T33" fmla="*/ 238 h 430"/>
                <a:gd name="T34" fmla="*/ 2 w 488"/>
                <a:gd name="T35" fmla="*/ 194 h 430"/>
                <a:gd name="T36" fmla="*/ 20 w 488"/>
                <a:gd name="T37" fmla="*/ 132 h 430"/>
                <a:gd name="T38" fmla="*/ 56 w 488"/>
                <a:gd name="T39" fmla="*/ 78 h 430"/>
                <a:gd name="T40" fmla="*/ 108 w 488"/>
                <a:gd name="T41" fmla="*/ 38 h 430"/>
                <a:gd name="T42" fmla="*/ 172 w 488"/>
                <a:gd name="T43" fmla="*/ 10 h 430"/>
                <a:gd name="T44" fmla="*/ 244 w 488"/>
                <a:gd name="T45" fmla="*/ 0 h 430"/>
                <a:gd name="T46" fmla="*/ 242 w 488"/>
                <a:gd name="T47" fmla="*/ 34 h 430"/>
                <a:gd name="T48" fmla="*/ 278 w 488"/>
                <a:gd name="T49" fmla="*/ 42 h 430"/>
                <a:gd name="T50" fmla="*/ 310 w 488"/>
                <a:gd name="T51" fmla="*/ 66 h 430"/>
                <a:gd name="T52" fmla="*/ 336 w 488"/>
                <a:gd name="T53" fmla="*/ 100 h 430"/>
                <a:gd name="T54" fmla="*/ 354 w 488"/>
                <a:gd name="T55" fmla="*/ 144 h 430"/>
                <a:gd name="T56" fmla="*/ 362 w 488"/>
                <a:gd name="T57" fmla="*/ 196 h 430"/>
                <a:gd name="T58" fmla="*/ 362 w 488"/>
                <a:gd name="T59" fmla="*/ 232 h 430"/>
                <a:gd name="T60" fmla="*/ 354 w 488"/>
                <a:gd name="T61" fmla="*/ 284 h 430"/>
                <a:gd name="T62" fmla="*/ 336 w 488"/>
                <a:gd name="T63" fmla="*/ 328 h 430"/>
                <a:gd name="T64" fmla="*/ 310 w 488"/>
                <a:gd name="T65" fmla="*/ 362 h 430"/>
                <a:gd name="T66" fmla="*/ 278 w 488"/>
                <a:gd name="T67" fmla="*/ 384 h 430"/>
                <a:gd name="T68" fmla="*/ 242 w 488"/>
                <a:gd name="T69" fmla="*/ 392 h 430"/>
                <a:gd name="T70" fmla="*/ 218 w 488"/>
                <a:gd name="T71" fmla="*/ 388 h 430"/>
                <a:gd name="T72" fmla="*/ 186 w 488"/>
                <a:gd name="T73" fmla="*/ 370 h 430"/>
                <a:gd name="T74" fmla="*/ 158 w 488"/>
                <a:gd name="T75" fmla="*/ 340 h 430"/>
                <a:gd name="T76" fmla="*/ 136 w 488"/>
                <a:gd name="T77" fmla="*/ 298 h 430"/>
                <a:gd name="T78" fmla="*/ 124 w 488"/>
                <a:gd name="T79" fmla="*/ 250 h 430"/>
                <a:gd name="T80" fmla="*/ 122 w 488"/>
                <a:gd name="T81" fmla="*/ 214 h 430"/>
                <a:gd name="T82" fmla="*/ 128 w 488"/>
                <a:gd name="T83" fmla="*/ 160 h 430"/>
                <a:gd name="T84" fmla="*/ 142 w 488"/>
                <a:gd name="T85" fmla="*/ 114 h 430"/>
                <a:gd name="T86" fmla="*/ 166 w 488"/>
                <a:gd name="T87" fmla="*/ 76 h 430"/>
                <a:gd name="T88" fmla="*/ 196 w 488"/>
                <a:gd name="T89" fmla="*/ 48 h 430"/>
                <a:gd name="T90" fmla="*/ 230 w 488"/>
                <a:gd name="T91" fmla="*/ 36 h 430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488" h="430">
                  <a:moveTo>
                    <a:pt x="244" y="0"/>
                  </a:moveTo>
                  <a:lnTo>
                    <a:pt x="244" y="0"/>
                  </a:lnTo>
                  <a:lnTo>
                    <a:pt x="270" y="2"/>
                  </a:lnTo>
                  <a:lnTo>
                    <a:pt x="294" y="6"/>
                  </a:lnTo>
                  <a:lnTo>
                    <a:pt x="316" y="10"/>
                  </a:lnTo>
                  <a:lnTo>
                    <a:pt x="338" y="18"/>
                  </a:lnTo>
                  <a:lnTo>
                    <a:pt x="360" y="26"/>
                  </a:lnTo>
                  <a:lnTo>
                    <a:pt x="380" y="38"/>
                  </a:lnTo>
                  <a:lnTo>
                    <a:pt x="400" y="50"/>
                  </a:lnTo>
                  <a:lnTo>
                    <a:pt x="416" y="64"/>
                  </a:lnTo>
                  <a:lnTo>
                    <a:pt x="432" y="78"/>
                  </a:lnTo>
                  <a:lnTo>
                    <a:pt x="446" y="96"/>
                  </a:lnTo>
                  <a:lnTo>
                    <a:pt x="458" y="114"/>
                  </a:lnTo>
                  <a:lnTo>
                    <a:pt x="468" y="132"/>
                  </a:lnTo>
                  <a:lnTo>
                    <a:pt x="478" y="152"/>
                  </a:lnTo>
                  <a:lnTo>
                    <a:pt x="484" y="172"/>
                  </a:lnTo>
                  <a:lnTo>
                    <a:pt x="486" y="194"/>
                  </a:lnTo>
                  <a:lnTo>
                    <a:pt x="488" y="216"/>
                  </a:lnTo>
                  <a:lnTo>
                    <a:pt x="486" y="238"/>
                  </a:lnTo>
                  <a:lnTo>
                    <a:pt x="484" y="258"/>
                  </a:lnTo>
                  <a:lnTo>
                    <a:pt x="478" y="280"/>
                  </a:lnTo>
                  <a:lnTo>
                    <a:pt x="468" y="300"/>
                  </a:lnTo>
                  <a:lnTo>
                    <a:pt x="458" y="318"/>
                  </a:lnTo>
                  <a:lnTo>
                    <a:pt x="446" y="336"/>
                  </a:lnTo>
                  <a:lnTo>
                    <a:pt x="432" y="352"/>
                  </a:lnTo>
                  <a:lnTo>
                    <a:pt x="416" y="368"/>
                  </a:lnTo>
                  <a:lnTo>
                    <a:pt x="400" y="382"/>
                  </a:lnTo>
                  <a:lnTo>
                    <a:pt x="380" y="394"/>
                  </a:lnTo>
                  <a:lnTo>
                    <a:pt x="360" y="406"/>
                  </a:lnTo>
                  <a:lnTo>
                    <a:pt x="338" y="414"/>
                  </a:lnTo>
                  <a:lnTo>
                    <a:pt x="316" y="422"/>
                  </a:lnTo>
                  <a:lnTo>
                    <a:pt x="294" y="426"/>
                  </a:lnTo>
                  <a:lnTo>
                    <a:pt x="270" y="430"/>
                  </a:lnTo>
                  <a:lnTo>
                    <a:pt x="244" y="430"/>
                  </a:lnTo>
                  <a:lnTo>
                    <a:pt x="220" y="430"/>
                  </a:lnTo>
                  <a:lnTo>
                    <a:pt x="196" y="426"/>
                  </a:lnTo>
                  <a:lnTo>
                    <a:pt x="172" y="422"/>
                  </a:lnTo>
                  <a:lnTo>
                    <a:pt x="150" y="414"/>
                  </a:lnTo>
                  <a:lnTo>
                    <a:pt x="128" y="406"/>
                  </a:lnTo>
                  <a:lnTo>
                    <a:pt x="108" y="394"/>
                  </a:lnTo>
                  <a:lnTo>
                    <a:pt x="90" y="382"/>
                  </a:lnTo>
                  <a:lnTo>
                    <a:pt x="72" y="368"/>
                  </a:lnTo>
                  <a:lnTo>
                    <a:pt x="56" y="352"/>
                  </a:lnTo>
                  <a:lnTo>
                    <a:pt x="42" y="336"/>
                  </a:lnTo>
                  <a:lnTo>
                    <a:pt x="30" y="318"/>
                  </a:lnTo>
                  <a:lnTo>
                    <a:pt x="20" y="300"/>
                  </a:lnTo>
                  <a:lnTo>
                    <a:pt x="12" y="280"/>
                  </a:lnTo>
                  <a:lnTo>
                    <a:pt x="6" y="258"/>
                  </a:lnTo>
                  <a:lnTo>
                    <a:pt x="2" y="238"/>
                  </a:lnTo>
                  <a:lnTo>
                    <a:pt x="0" y="216"/>
                  </a:lnTo>
                  <a:lnTo>
                    <a:pt x="2" y="194"/>
                  </a:lnTo>
                  <a:lnTo>
                    <a:pt x="6" y="172"/>
                  </a:lnTo>
                  <a:lnTo>
                    <a:pt x="12" y="152"/>
                  </a:lnTo>
                  <a:lnTo>
                    <a:pt x="20" y="132"/>
                  </a:lnTo>
                  <a:lnTo>
                    <a:pt x="30" y="114"/>
                  </a:lnTo>
                  <a:lnTo>
                    <a:pt x="42" y="96"/>
                  </a:lnTo>
                  <a:lnTo>
                    <a:pt x="56" y="78"/>
                  </a:lnTo>
                  <a:lnTo>
                    <a:pt x="72" y="64"/>
                  </a:lnTo>
                  <a:lnTo>
                    <a:pt x="90" y="50"/>
                  </a:lnTo>
                  <a:lnTo>
                    <a:pt x="108" y="38"/>
                  </a:lnTo>
                  <a:lnTo>
                    <a:pt x="128" y="26"/>
                  </a:lnTo>
                  <a:lnTo>
                    <a:pt x="150" y="18"/>
                  </a:lnTo>
                  <a:lnTo>
                    <a:pt x="172" y="10"/>
                  </a:lnTo>
                  <a:lnTo>
                    <a:pt x="196" y="6"/>
                  </a:lnTo>
                  <a:lnTo>
                    <a:pt x="220" y="2"/>
                  </a:lnTo>
                  <a:lnTo>
                    <a:pt x="244" y="0"/>
                  </a:lnTo>
                  <a:close/>
                  <a:moveTo>
                    <a:pt x="242" y="34"/>
                  </a:moveTo>
                  <a:lnTo>
                    <a:pt x="242" y="34"/>
                  </a:lnTo>
                  <a:lnTo>
                    <a:pt x="254" y="36"/>
                  </a:lnTo>
                  <a:lnTo>
                    <a:pt x="266" y="38"/>
                  </a:lnTo>
                  <a:lnTo>
                    <a:pt x="278" y="42"/>
                  </a:lnTo>
                  <a:lnTo>
                    <a:pt x="290" y="48"/>
                  </a:lnTo>
                  <a:lnTo>
                    <a:pt x="300" y="56"/>
                  </a:lnTo>
                  <a:lnTo>
                    <a:pt x="310" y="66"/>
                  </a:lnTo>
                  <a:lnTo>
                    <a:pt x="318" y="76"/>
                  </a:lnTo>
                  <a:lnTo>
                    <a:pt x="328" y="88"/>
                  </a:lnTo>
                  <a:lnTo>
                    <a:pt x="336" y="100"/>
                  </a:lnTo>
                  <a:lnTo>
                    <a:pt x="342" y="114"/>
                  </a:lnTo>
                  <a:lnTo>
                    <a:pt x="348" y="128"/>
                  </a:lnTo>
                  <a:lnTo>
                    <a:pt x="354" y="144"/>
                  </a:lnTo>
                  <a:lnTo>
                    <a:pt x="358" y="160"/>
                  </a:lnTo>
                  <a:lnTo>
                    <a:pt x="360" y="178"/>
                  </a:lnTo>
                  <a:lnTo>
                    <a:pt x="362" y="196"/>
                  </a:lnTo>
                  <a:lnTo>
                    <a:pt x="362" y="214"/>
                  </a:lnTo>
                  <a:lnTo>
                    <a:pt x="362" y="232"/>
                  </a:lnTo>
                  <a:lnTo>
                    <a:pt x="360" y="250"/>
                  </a:lnTo>
                  <a:lnTo>
                    <a:pt x="358" y="266"/>
                  </a:lnTo>
                  <a:lnTo>
                    <a:pt x="354" y="284"/>
                  </a:lnTo>
                  <a:lnTo>
                    <a:pt x="348" y="298"/>
                  </a:lnTo>
                  <a:lnTo>
                    <a:pt x="342" y="314"/>
                  </a:lnTo>
                  <a:lnTo>
                    <a:pt x="336" y="328"/>
                  </a:lnTo>
                  <a:lnTo>
                    <a:pt x="328" y="340"/>
                  </a:lnTo>
                  <a:lnTo>
                    <a:pt x="318" y="352"/>
                  </a:lnTo>
                  <a:lnTo>
                    <a:pt x="310" y="362"/>
                  </a:lnTo>
                  <a:lnTo>
                    <a:pt x="300" y="370"/>
                  </a:lnTo>
                  <a:lnTo>
                    <a:pt x="290" y="378"/>
                  </a:lnTo>
                  <a:lnTo>
                    <a:pt x="278" y="384"/>
                  </a:lnTo>
                  <a:lnTo>
                    <a:pt x="266" y="388"/>
                  </a:lnTo>
                  <a:lnTo>
                    <a:pt x="254" y="392"/>
                  </a:lnTo>
                  <a:lnTo>
                    <a:pt x="242" y="392"/>
                  </a:lnTo>
                  <a:lnTo>
                    <a:pt x="230" y="392"/>
                  </a:lnTo>
                  <a:lnTo>
                    <a:pt x="218" y="388"/>
                  </a:lnTo>
                  <a:lnTo>
                    <a:pt x="206" y="384"/>
                  </a:lnTo>
                  <a:lnTo>
                    <a:pt x="196" y="378"/>
                  </a:lnTo>
                  <a:lnTo>
                    <a:pt x="186" y="370"/>
                  </a:lnTo>
                  <a:lnTo>
                    <a:pt x="176" y="362"/>
                  </a:lnTo>
                  <a:lnTo>
                    <a:pt x="166" y="352"/>
                  </a:lnTo>
                  <a:lnTo>
                    <a:pt x="158" y="340"/>
                  </a:lnTo>
                  <a:lnTo>
                    <a:pt x="150" y="328"/>
                  </a:lnTo>
                  <a:lnTo>
                    <a:pt x="142" y="314"/>
                  </a:lnTo>
                  <a:lnTo>
                    <a:pt x="136" y="298"/>
                  </a:lnTo>
                  <a:lnTo>
                    <a:pt x="132" y="284"/>
                  </a:lnTo>
                  <a:lnTo>
                    <a:pt x="128" y="266"/>
                  </a:lnTo>
                  <a:lnTo>
                    <a:pt x="124" y="250"/>
                  </a:lnTo>
                  <a:lnTo>
                    <a:pt x="122" y="232"/>
                  </a:lnTo>
                  <a:lnTo>
                    <a:pt x="122" y="214"/>
                  </a:lnTo>
                  <a:lnTo>
                    <a:pt x="122" y="196"/>
                  </a:lnTo>
                  <a:lnTo>
                    <a:pt x="124" y="178"/>
                  </a:lnTo>
                  <a:lnTo>
                    <a:pt x="128" y="160"/>
                  </a:lnTo>
                  <a:lnTo>
                    <a:pt x="132" y="144"/>
                  </a:lnTo>
                  <a:lnTo>
                    <a:pt x="136" y="128"/>
                  </a:lnTo>
                  <a:lnTo>
                    <a:pt x="142" y="114"/>
                  </a:lnTo>
                  <a:lnTo>
                    <a:pt x="150" y="100"/>
                  </a:lnTo>
                  <a:lnTo>
                    <a:pt x="158" y="88"/>
                  </a:lnTo>
                  <a:lnTo>
                    <a:pt x="166" y="76"/>
                  </a:lnTo>
                  <a:lnTo>
                    <a:pt x="176" y="66"/>
                  </a:lnTo>
                  <a:lnTo>
                    <a:pt x="186" y="56"/>
                  </a:lnTo>
                  <a:lnTo>
                    <a:pt x="196" y="48"/>
                  </a:lnTo>
                  <a:lnTo>
                    <a:pt x="206" y="42"/>
                  </a:lnTo>
                  <a:lnTo>
                    <a:pt x="218" y="38"/>
                  </a:lnTo>
                  <a:lnTo>
                    <a:pt x="230" y="36"/>
                  </a:lnTo>
                  <a:lnTo>
                    <a:pt x="242" y="34"/>
                  </a:lnTo>
                  <a:close/>
                </a:path>
              </a:pathLst>
            </a:custGeom>
            <a:solidFill>
              <a:srgbClr val="1369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</a:endParaRPr>
            </a:p>
          </p:txBody>
        </p:sp>
        <p:sp>
          <p:nvSpPr>
            <p:cNvPr id="3093" name="Freeform 21"/>
            <p:cNvSpPr>
              <a:spLocks noEditPoints="1"/>
            </p:cNvSpPr>
            <p:nvPr/>
          </p:nvSpPr>
          <p:spPr bwMode="auto">
            <a:xfrm>
              <a:off x="2395" y="1577"/>
              <a:ext cx="488" cy="430"/>
            </a:xfrm>
            <a:custGeom>
              <a:avLst/>
              <a:gdLst>
                <a:gd name="T0" fmla="*/ 270 w 488"/>
                <a:gd name="T1" fmla="*/ 2 h 430"/>
                <a:gd name="T2" fmla="*/ 338 w 488"/>
                <a:gd name="T3" fmla="*/ 18 h 430"/>
                <a:gd name="T4" fmla="*/ 400 w 488"/>
                <a:gd name="T5" fmla="*/ 50 h 430"/>
                <a:gd name="T6" fmla="*/ 446 w 488"/>
                <a:gd name="T7" fmla="*/ 96 h 430"/>
                <a:gd name="T8" fmla="*/ 478 w 488"/>
                <a:gd name="T9" fmla="*/ 152 h 430"/>
                <a:gd name="T10" fmla="*/ 488 w 488"/>
                <a:gd name="T11" fmla="*/ 216 h 430"/>
                <a:gd name="T12" fmla="*/ 484 w 488"/>
                <a:gd name="T13" fmla="*/ 258 h 430"/>
                <a:gd name="T14" fmla="*/ 458 w 488"/>
                <a:gd name="T15" fmla="*/ 318 h 430"/>
                <a:gd name="T16" fmla="*/ 416 w 488"/>
                <a:gd name="T17" fmla="*/ 368 h 430"/>
                <a:gd name="T18" fmla="*/ 360 w 488"/>
                <a:gd name="T19" fmla="*/ 406 h 430"/>
                <a:gd name="T20" fmla="*/ 294 w 488"/>
                <a:gd name="T21" fmla="*/ 426 h 430"/>
                <a:gd name="T22" fmla="*/ 244 w 488"/>
                <a:gd name="T23" fmla="*/ 430 h 430"/>
                <a:gd name="T24" fmla="*/ 172 w 488"/>
                <a:gd name="T25" fmla="*/ 422 h 430"/>
                <a:gd name="T26" fmla="*/ 108 w 488"/>
                <a:gd name="T27" fmla="*/ 394 h 430"/>
                <a:gd name="T28" fmla="*/ 56 w 488"/>
                <a:gd name="T29" fmla="*/ 352 h 430"/>
                <a:gd name="T30" fmla="*/ 20 w 488"/>
                <a:gd name="T31" fmla="*/ 300 h 430"/>
                <a:gd name="T32" fmla="*/ 2 w 488"/>
                <a:gd name="T33" fmla="*/ 238 h 430"/>
                <a:gd name="T34" fmla="*/ 2 w 488"/>
                <a:gd name="T35" fmla="*/ 194 h 430"/>
                <a:gd name="T36" fmla="*/ 20 w 488"/>
                <a:gd name="T37" fmla="*/ 132 h 430"/>
                <a:gd name="T38" fmla="*/ 56 w 488"/>
                <a:gd name="T39" fmla="*/ 78 h 430"/>
                <a:gd name="T40" fmla="*/ 108 w 488"/>
                <a:gd name="T41" fmla="*/ 38 h 430"/>
                <a:gd name="T42" fmla="*/ 172 w 488"/>
                <a:gd name="T43" fmla="*/ 10 h 430"/>
                <a:gd name="T44" fmla="*/ 244 w 488"/>
                <a:gd name="T45" fmla="*/ 0 h 430"/>
                <a:gd name="T46" fmla="*/ 242 w 488"/>
                <a:gd name="T47" fmla="*/ 34 h 430"/>
                <a:gd name="T48" fmla="*/ 278 w 488"/>
                <a:gd name="T49" fmla="*/ 42 h 430"/>
                <a:gd name="T50" fmla="*/ 310 w 488"/>
                <a:gd name="T51" fmla="*/ 66 h 430"/>
                <a:gd name="T52" fmla="*/ 334 w 488"/>
                <a:gd name="T53" fmla="*/ 100 h 430"/>
                <a:gd name="T54" fmla="*/ 354 w 488"/>
                <a:gd name="T55" fmla="*/ 144 h 430"/>
                <a:gd name="T56" fmla="*/ 362 w 488"/>
                <a:gd name="T57" fmla="*/ 196 h 430"/>
                <a:gd name="T58" fmla="*/ 362 w 488"/>
                <a:gd name="T59" fmla="*/ 232 h 430"/>
                <a:gd name="T60" fmla="*/ 354 w 488"/>
                <a:gd name="T61" fmla="*/ 284 h 430"/>
                <a:gd name="T62" fmla="*/ 334 w 488"/>
                <a:gd name="T63" fmla="*/ 328 h 430"/>
                <a:gd name="T64" fmla="*/ 310 w 488"/>
                <a:gd name="T65" fmla="*/ 362 h 430"/>
                <a:gd name="T66" fmla="*/ 278 w 488"/>
                <a:gd name="T67" fmla="*/ 384 h 430"/>
                <a:gd name="T68" fmla="*/ 242 w 488"/>
                <a:gd name="T69" fmla="*/ 392 h 430"/>
                <a:gd name="T70" fmla="*/ 218 w 488"/>
                <a:gd name="T71" fmla="*/ 388 h 430"/>
                <a:gd name="T72" fmla="*/ 186 w 488"/>
                <a:gd name="T73" fmla="*/ 370 h 430"/>
                <a:gd name="T74" fmla="*/ 158 w 488"/>
                <a:gd name="T75" fmla="*/ 340 h 430"/>
                <a:gd name="T76" fmla="*/ 136 w 488"/>
                <a:gd name="T77" fmla="*/ 298 h 430"/>
                <a:gd name="T78" fmla="*/ 124 w 488"/>
                <a:gd name="T79" fmla="*/ 250 h 430"/>
                <a:gd name="T80" fmla="*/ 122 w 488"/>
                <a:gd name="T81" fmla="*/ 214 h 430"/>
                <a:gd name="T82" fmla="*/ 128 w 488"/>
                <a:gd name="T83" fmla="*/ 160 h 430"/>
                <a:gd name="T84" fmla="*/ 142 w 488"/>
                <a:gd name="T85" fmla="*/ 114 h 430"/>
                <a:gd name="T86" fmla="*/ 166 w 488"/>
                <a:gd name="T87" fmla="*/ 76 h 430"/>
                <a:gd name="T88" fmla="*/ 196 w 488"/>
                <a:gd name="T89" fmla="*/ 48 h 430"/>
                <a:gd name="T90" fmla="*/ 230 w 488"/>
                <a:gd name="T91" fmla="*/ 36 h 430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488" h="430">
                  <a:moveTo>
                    <a:pt x="244" y="0"/>
                  </a:moveTo>
                  <a:lnTo>
                    <a:pt x="244" y="0"/>
                  </a:lnTo>
                  <a:lnTo>
                    <a:pt x="270" y="2"/>
                  </a:lnTo>
                  <a:lnTo>
                    <a:pt x="294" y="6"/>
                  </a:lnTo>
                  <a:lnTo>
                    <a:pt x="316" y="10"/>
                  </a:lnTo>
                  <a:lnTo>
                    <a:pt x="338" y="18"/>
                  </a:lnTo>
                  <a:lnTo>
                    <a:pt x="360" y="26"/>
                  </a:lnTo>
                  <a:lnTo>
                    <a:pt x="380" y="38"/>
                  </a:lnTo>
                  <a:lnTo>
                    <a:pt x="400" y="50"/>
                  </a:lnTo>
                  <a:lnTo>
                    <a:pt x="416" y="64"/>
                  </a:lnTo>
                  <a:lnTo>
                    <a:pt x="432" y="78"/>
                  </a:lnTo>
                  <a:lnTo>
                    <a:pt x="446" y="96"/>
                  </a:lnTo>
                  <a:lnTo>
                    <a:pt x="458" y="114"/>
                  </a:lnTo>
                  <a:lnTo>
                    <a:pt x="468" y="132"/>
                  </a:lnTo>
                  <a:lnTo>
                    <a:pt x="478" y="152"/>
                  </a:lnTo>
                  <a:lnTo>
                    <a:pt x="484" y="172"/>
                  </a:lnTo>
                  <a:lnTo>
                    <a:pt x="488" y="194"/>
                  </a:lnTo>
                  <a:lnTo>
                    <a:pt x="488" y="216"/>
                  </a:lnTo>
                  <a:lnTo>
                    <a:pt x="488" y="238"/>
                  </a:lnTo>
                  <a:lnTo>
                    <a:pt x="484" y="258"/>
                  </a:lnTo>
                  <a:lnTo>
                    <a:pt x="478" y="280"/>
                  </a:lnTo>
                  <a:lnTo>
                    <a:pt x="468" y="300"/>
                  </a:lnTo>
                  <a:lnTo>
                    <a:pt x="458" y="318"/>
                  </a:lnTo>
                  <a:lnTo>
                    <a:pt x="446" y="336"/>
                  </a:lnTo>
                  <a:lnTo>
                    <a:pt x="432" y="352"/>
                  </a:lnTo>
                  <a:lnTo>
                    <a:pt x="416" y="368"/>
                  </a:lnTo>
                  <a:lnTo>
                    <a:pt x="400" y="382"/>
                  </a:lnTo>
                  <a:lnTo>
                    <a:pt x="380" y="394"/>
                  </a:lnTo>
                  <a:lnTo>
                    <a:pt x="360" y="406"/>
                  </a:lnTo>
                  <a:lnTo>
                    <a:pt x="338" y="414"/>
                  </a:lnTo>
                  <a:lnTo>
                    <a:pt x="316" y="422"/>
                  </a:lnTo>
                  <a:lnTo>
                    <a:pt x="294" y="426"/>
                  </a:lnTo>
                  <a:lnTo>
                    <a:pt x="270" y="430"/>
                  </a:lnTo>
                  <a:lnTo>
                    <a:pt x="244" y="430"/>
                  </a:lnTo>
                  <a:lnTo>
                    <a:pt x="220" y="430"/>
                  </a:lnTo>
                  <a:lnTo>
                    <a:pt x="196" y="426"/>
                  </a:lnTo>
                  <a:lnTo>
                    <a:pt x="172" y="422"/>
                  </a:lnTo>
                  <a:lnTo>
                    <a:pt x="150" y="414"/>
                  </a:lnTo>
                  <a:lnTo>
                    <a:pt x="128" y="406"/>
                  </a:lnTo>
                  <a:lnTo>
                    <a:pt x="108" y="394"/>
                  </a:lnTo>
                  <a:lnTo>
                    <a:pt x="90" y="382"/>
                  </a:lnTo>
                  <a:lnTo>
                    <a:pt x="72" y="368"/>
                  </a:lnTo>
                  <a:lnTo>
                    <a:pt x="56" y="352"/>
                  </a:lnTo>
                  <a:lnTo>
                    <a:pt x="42" y="336"/>
                  </a:lnTo>
                  <a:lnTo>
                    <a:pt x="30" y="318"/>
                  </a:lnTo>
                  <a:lnTo>
                    <a:pt x="20" y="300"/>
                  </a:lnTo>
                  <a:lnTo>
                    <a:pt x="12" y="280"/>
                  </a:lnTo>
                  <a:lnTo>
                    <a:pt x="6" y="258"/>
                  </a:lnTo>
                  <a:lnTo>
                    <a:pt x="2" y="238"/>
                  </a:lnTo>
                  <a:lnTo>
                    <a:pt x="0" y="216"/>
                  </a:lnTo>
                  <a:lnTo>
                    <a:pt x="2" y="194"/>
                  </a:lnTo>
                  <a:lnTo>
                    <a:pt x="6" y="172"/>
                  </a:lnTo>
                  <a:lnTo>
                    <a:pt x="12" y="152"/>
                  </a:lnTo>
                  <a:lnTo>
                    <a:pt x="20" y="132"/>
                  </a:lnTo>
                  <a:lnTo>
                    <a:pt x="30" y="114"/>
                  </a:lnTo>
                  <a:lnTo>
                    <a:pt x="42" y="96"/>
                  </a:lnTo>
                  <a:lnTo>
                    <a:pt x="56" y="78"/>
                  </a:lnTo>
                  <a:lnTo>
                    <a:pt x="72" y="64"/>
                  </a:lnTo>
                  <a:lnTo>
                    <a:pt x="90" y="50"/>
                  </a:lnTo>
                  <a:lnTo>
                    <a:pt x="108" y="38"/>
                  </a:lnTo>
                  <a:lnTo>
                    <a:pt x="128" y="26"/>
                  </a:lnTo>
                  <a:lnTo>
                    <a:pt x="150" y="18"/>
                  </a:lnTo>
                  <a:lnTo>
                    <a:pt x="172" y="10"/>
                  </a:lnTo>
                  <a:lnTo>
                    <a:pt x="196" y="6"/>
                  </a:lnTo>
                  <a:lnTo>
                    <a:pt x="220" y="2"/>
                  </a:lnTo>
                  <a:lnTo>
                    <a:pt x="244" y="0"/>
                  </a:lnTo>
                  <a:close/>
                  <a:moveTo>
                    <a:pt x="242" y="34"/>
                  </a:moveTo>
                  <a:lnTo>
                    <a:pt x="242" y="34"/>
                  </a:lnTo>
                  <a:lnTo>
                    <a:pt x="254" y="36"/>
                  </a:lnTo>
                  <a:lnTo>
                    <a:pt x="266" y="38"/>
                  </a:lnTo>
                  <a:lnTo>
                    <a:pt x="278" y="42"/>
                  </a:lnTo>
                  <a:lnTo>
                    <a:pt x="290" y="48"/>
                  </a:lnTo>
                  <a:lnTo>
                    <a:pt x="300" y="56"/>
                  </a:lnTo>
                  <a:lnTo>
                    <a:pt x="310" y="66"/>
                  </a:lnTo>
                  <a:lnTo>
                    <a:pt x="318" y="76"/>
                  </a:lnTo>
                  <a:lnTo>
                    <a:pt x="328" y="88"/>
                  </a:lnTo>
                  <a:lnTo>
                    <a:pt x="334" y="100"/>
                  </a:lnTo>
                  <a:lnTo>
                    <a:pt x="342" y="114"/>
                  </a:lnTo>
                  <a:lnTo>
                    <a:pt x="348" y="128"/>
                  </a:lnTo>
                  <a:lnTo>
                    <a:pt x="354" y="144"/>
                  </a:lnTo>
                  <a:lnTo>
                    <a:pt x="358" y="160"/>
                  </a:lnTo>
                  <a:lnTo>
                    <a:pt x="360" y="178"/>
                  </a:lnTo>
                  <a:lnTo>
                    <a:pt x="362" y="196"/>
                  </a:lnTo>
                  <a:lnTo>
                    <a:pt x="362" y="214"/>
                  </a:lnTo>
                  <a:lnTo>
                    <a:pt x="362" y="232"/>
                  </a:lnTo>
                  <a:lnTo>
                    <a:pt x="360" y="250"/>
                  </a:lnTo>
                  <a:lnTo>
                    <a:pt x="358" y="266"/>
                  </a:lnTo>
                  <a:lnTo>
                    <a:pt x="354" y="284"/>
                  </a:lnTo>
                  <a:lnTo>
                    <a:pt x="348" y="298"/>
                  </a:lnTo>
                  <a:lnTo>
                    <a:pt x="342" y="314"/>
                  </a:lnTo>
                  <a:lnTo>
                    <a:pt x="334" y="328"/>
                  </a:lnTo>
                  <a:lnTo>
                    <a:pt x="328" y="340"/>
                  </a:lnTo>
                  <a:lnTo>
                    <a:pt x="318" y="352"/>
                  </a:lnTo>
                  <a:lnTo>
                    <a:pt x="310" y="362"/>
                  </a:lnTo>
                  <a:lnTo>
                    <a:pt x="300" y="370"/>
                  </a:lnTo>
                  <a:lnTo>
                    <a:pt x="290" y="378"/>
                  </a:lnTo>
                  <a:lnTo>
                    <a:pt x="278" y="384"/>
                  </a:lnTo>
                  <a:lnTo>
                    <a:pt x="266" y="388"/>
                  </a:lnTo>
                  <a:lnTo>
                    <a:pt x="254" y="392"/>
                  </a:lnTo>
                  <a:lnTo>
                    <a:pt x="242" y="392"/>
                  </a:lnTo>
                  <a:lnTo>
                    <a:pt x="230" y="392"/>
                  </a:lnTo>
                  <a:lnTo>
                    <a:pt x="218" y="388"/>
                  </a:lnTo>
                  <a:lnTo>
                    <a:pt x="206" y="384"/>
                  </a:lnTo>
                  <a:lnTo>
                    <a:pt x="196" y="378"/>
                  </a:lnTo>
                  <a:lnTo>
                    <a:pt x="186" y="370"/>
                  </a:lnTo>
                  <a:lnTo>
                    <a:pt x="176" y="362"/>
                  </a:lnTo>
                  <a:lnTo>
                    <a:pt x="166" y="352"/>
                  </a:lnTo>
                  <a:lnTo>
                    <a:pt x="158" y="340"/>
                  </a:lnTo>
                  <a:lnTo>
                    <a:pt x="150" y="328"/>
                  </a:lnTo>
                  <a:lnTo>
                    <a:pt x="142" y="314"/>
                  </a:lnTo>
                  <a:lnTo>
                    <a:pt x="136" y="298"/>
                  </a:lnTo>
                  <a:lnTo>
                    <a:pt x="132" y="284"/>
                  </a:lnTo>
                  <a:lnTo>
                    <a:pt x="128" y="266"/>
                  </a:lnTo>
                  <a:lnTo>
                    <a:pt x="124" y="250"/>
                  </a:lnTo>
                  <a:lnTo>
                    <a:pt x="122" y="232"/>
                  </a:lnTo>
                  <a:lnTo>
                    <a:pt x="122" y="214"/>
                  </a:lnTo>
                  <a:lnTo>
                    <a:pt x="122" y="196"/>
                  </a:lnTo>
                  <a:lnTo>
                    <a:pt x="124" y="178"/>
                  </a:lnTo>
                  <a:lnTo>
                    <a:pt x="128" y="160"/>
                  </a:lnTo>
                  <a:lnTo>
                    <a:pt x="132" y="144"/>
                  </a:lnTo>
                  <a:lnTo>
                    <a:pt x="136" y="128"/>
                  </a:lnTo>
                  <a:lnTo>
                    <a:pt x="142" y="114"/>
                  </a:lnTo>
                  <a:lnTo>
                    <a:pt x="150" y="100"/>
                  </a:lnTo>
                  <a:lnTo>
                    <a:pt x="158" y="88"/>
                  </a:lnTo>
                  <a:lnTo>
                    <a:pt x="166" y="76"/>
                  </a:lnTo>
                  <a:lnTo>
                    <a:pt x="176" y="66"/>
                  </a:lnTo>
                  <a:lnTo>
                    <a:pt x="186" y="56"/>
                  </a:lnTo>
                  <a:lnTo>
                    <a:pt x="196" y="48"/>
                  </a:lnTo>
                  <a:lnTo>
                    <a:pt x="206" y="42"/>
                  </a:lnTo>
                  <a:lnTo>
                    <a:pt x="218" y="38"/>
                  </a:lnTo>
                  <a:lnTo>
                    <a:pt x="230" y="36"/>
                  </a:lnTo>
                  <a:lnTo>
                    <a:pt x="242" y="34"/>
                  </a:lnTo>
                  <a:close/>
                </a:path>
              </a:pathLst>
            </a:custGeom>
            <a:solidFill>
              <a:srgbClr val="1369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</a:endParaRPr>
            </a:p>
          </p:txBody>
        </p:sp>
        <p:sp>
          <p:nvSpPr>
            <p:cNvPr id="3094" name="Freeform 22"/>
            <p:cNvSpPr>
              <a:spLocks noEditPoints="1"/>
            </p:cNvSpPr>
            <p:nvPr/>
          </p:nvSpPr>
          <p:spPr bwMode="auto">
            <a:xfrm>
              <a:off x="3995" y="1577"/>
              <a:ext cx="488" cy="430"/>
            </a:xfrm>
            <a:custGeom>
              <a:avLst/>
              <a:gdLst>
                <a:gd name="T0" fmla="*/ 268 w 488"/>
                <a:gd name="T1" fmla="*/ 2 h 430"/>
                <a:gd name="T2" fmla="*/ 338 w 488"/>
                <a:gd name="T3" fmla="*/ 18 h 430"/>
                <a:gd name="T4" fmla="*/ 398 w 488"/>
                <a:gd name="T5" fmla="*/ 50 h 430"/>
                <a:gd name="T6" fmla="*/ 446 w 488"/>
                <a:gd name="T7" fmla="*/ 96 h 430"/>
                <a:gd name="T8" fmla="*/ 476 w 488"/>
                <a:gd name="T9" fmla="*/ 152 h 430"/>
                <a:gd name="T10" fmla="*/ 488 w 488"/>
                <a:gd name="T11" fmla="*/ 216 h 430"/>
                <a:gd name="T12" fmla="*/ 482 w 488"/>
                <a:gd name="T13" fmla="*/ 258 h 430"/>
                <a:gd name="T14" fmla="*/ 458 w 488"/>
                <a:gd name="T15" fmla="*/ 318 h 430"/>
                <a:gd name="T16" fmla="*/ 416 w 488"/>
                <a:gd name="T17" fmla="*/ 368 h 430"/>
                <a:gd name="T18" fmla="*/ 360 w 488"/>
                <a:gd name="T19" fmla="*/ 406 h 430"/>
                <a:gd name="T20" fmla="*/ 292 w 488"/>
                <a:gd name="T21" fmla="*/ 426 h 430"/>
                <a:gd name="T22" fmla="*/ 244 w 488"/>
                <a:gd name="T23" fmla="*/ 430 h 430"/>
                <a:gd name="T24" fmla="*/ 172 w 488"/>
                <a:gd name="T25" fmla="*/ 422 h 430"/>
                <a:gd name="T26" fmla="*/ 108 w 488"/>
                <a:gd name="T27" fmla="*/ 394 h 430"/>
                <a:gd name="T28" fmla="*/ 56 w 488"/>
                <a:gd name="T29" fmla="*/ 352 h 430"/>
                <a:gd name="T30" fmla="*/ 20 w 488"/>
                <a:gd name="T31" fmla="*/ 300 h 430"/>
                <a:gd name="T32" fmla="*/ 2 w 488"/>
                <a:gd name="T33" fmla="*/ 238 h 430"/>
                <a:gd name="T34" fmla="*/ 2 w 488"/>
                <a:gd name="T35" fmla="*/ 194 h 430"/>
                <a:gd name="T36" fmla="*/ 20 w 488"/>
                <a:gd name="T37" fmla="*/ 132 h 430"/>
                <a:gd name="T38" fmla="*/ 56 w 488"/>
                <a:gd name="T39" fmla="*/ 78 h 430"/>
                <a:gd name="T40" fmla="*/ 108 w 488"/>
                <a:gd name="T41" fmla="*/ 38 h 430"/>
                <a:gd name="T42" fmla="*/ 172 w 488"/>
                <a:gd name="T43" fmla="*/ 10 h 430"/>
                <a:gd name="T44" fmla="*/ 244 w 488"/>
                <a:gd name="T45" fmla="*/ 0 h 430"/>
                <a:gd name="T46" fmla="*/ 242 w 488"/>
                <a:gd name="T47" fmla="*/ 34 h 430"/>
                <a:gd name="T48" fmla="*/ 278 w 488"/>
                <a:gd name="T49" fmla="*/ 42 h 430"/>
                <a:gd name="T50" fmla="*/ 310 w 488"/>
                <a:gd name="T51" fmla="*/ 66 h 430"/>
                <a:gd name="T52" fmla="*/ 334 w 488"/>
                <a:gd name="T53" fmla="*/ 100 h 430"/>
                <a:gd name="T54" fmla="*/ 352 w 488"/>
                <a:gd name="T55" fmla="*/ 144 h 430"/>
                <a:gd name="T56" fmla="*/ 362 w 488"/>
                <a:gd name="T57" fmla="*/ 196 h 430"/>
                <a:gd name="T58" fmla="*/ 362 w 488"/>
                <a:gd name="T59" fmla="*/ 232 h 430"/>
                <a:gd name="T60" fmla="*/ 352 w 488"/>
                <a:gd name="T61" fmla="*/ 284 h 430"/>
                <a:gd name="T62" fmla="*/ 334 w 488"/>
                <a:gd name="T63" fmla="*/ 328 h 430"/>
                <a:gd name="T64" fmla="*/ 310 w 488"/>
                <a:gd name="T65" fmla="*/ 362 h 430"/>
                <a:gd name="T66" fmla="*/ 278 w 488"/>
                <a:gd name="T67" fmla="*/ 384 h 430"/>
                <a:gd name="T68" fmla="*/ 242 w 488"/>
                <a:gd name="T69" fmla="*/ 392 h 430"/>
                <a:gd name="T70" fmla="*/ 218 w 488"/>
                <a:gd name="T71" fmla="*/ 388 h 430"/>
                <a:gd name="T72" fmla="*/ 186 w 488"/>
                <a:gd name="T73" fmla="*/ 370 h 430"/>
                <a:gd name="T74" fmla="*/ 158 w 488"/>
                <a:gd name="T75" fmla="*/ 340 h 430"/>
                <a:gd name="T76" fmla="*/ 136 w 488"/>
                <a:gd name="T77" fmla="*/ 298 h 430"/>
                <a:gd name="T78" fmla="*/ 124 w 488"/>
                <a:gd name="T79" fmla="*/ 250 h 430"/>
                <a:gd name="T80" fmla="*/ 122 w 488"/>
                <a:gd name="T81" fmla="*/ 214 h 430"/>
                <a:gd name="T82" fmla="*/ 128 w 488"/>
                <a:gd name="T83" fmla="*/ 160 h 430"/>
                <a:gd name="T84" fmla="*/ 142 w 488"/>
                <a:gd name="T85" fmla="*/ 114 h 430"/>
                <a:gd name="T86" fmla="*/ 166 w 488"/>
                <a:gd name="T87" fmla="*/ 76 h 430"/>
                <a:gd name="T88" fmla="*/ 196 w 488"/>
                <a:gd name="T89" fmla="*/ 48 h 430"/>
                <a:gd name="T90" fmla="*/ 230 w 488"/>
                <a:gd name="T91" fmla="*/ 36 h 430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488" h="430">
                  <a:moveTo>
                    <a:pt x="244" y="0"/>
                  </a:moveTo>
                  <a:lnTo>
                    <a:pt x="244" y="0"/>
                  </a:lnTo>
                  <a:lnTo>
                    <a:pt x="268" y="2"/>
                  </a:lnTo>
                  <a:lnTo>
                    <a:pt x="292" y="6"/>
                  </a:lnTo>
                  <a:lnTo>
                    <a:pt x="316" y="10"/>
                  </a:lnTo>
                  <a:lnTo>
                    <a:pt x="338" y="18"/>
                  </a:lnTo>
                  <a:lnTo>
                    <a:pt x="360" y="26"/>
                  </a:lnTo>
                  <a:lnTo>
                    <a:pt x="380" y="38"/>
                  </a:lnTo>
                  <a:lnTo>
                    <a:pt x="398" y="50"/>
                  </a:lnTo>
                  <a:lnTo>
                    <a:pt x="416" y="64"/>
                  </a:lnTo>
                  <a:lnTo>
                    <a:pt x="432" y="78"/>
                  </a:lnTo>
                  <a:lnTo>
                    <a:pt x="446" y="96"/>
                  </a:lnTo>
                  <a:lnTo>
                    <a:pt x="458" y="114"/>
                  </a:lnTo>
                  <a:lnTo>
                    <a:pt x="468" y="132"/>
                  </a:lnTo>
                  <a:lnTo>
                    <a:pt x="476" y="152"/>
                  </a:lnTo>
                  <a:lnTo>
                    <a:pt x="482" y="172"/>
                  </a:lnTo>
                  <a:lnTo>
                    <a:pt x="486" y="194"/>
                  </a:lnTo>
                  <a:lnTo>
                    <a:pt x="488" y="216"/>
                  </a:lnTo>
                  <a:lnTo>
                    <a:pt x="486" y="238"/>
                  </a:lnTo>
                  <a:lnTo>
                    <a:pt x="482" y="258"/>
                  </a:lnTo>
                  <a:lnTo>
                    <a:pt x="476" y="280"/>
                  </a:lnTo>
                  <a:lnTo>
                    <a:pt x="468" y="300"/>
                  </a:lnTo>
                  <a:lnTo>
                    <a:pt x="458" y="318"/>
                  </a:lnTo>
                  <a:lnTo>
                    <a:pt x="446" y="336"/>
                  </a:lnTo>
                  <a:lnTo>
                    <a:pt x="432" y="352"/>
                  </a:lnTo>
                  <a:lnTo>
                    <a:pt x="416" y="368"/>
                  </a:lnTo>
                  <a:lnTo>
                    <a:pt x="398" y="382"/>
                  </a:lnTo>
                  <a:lnTo>
                    <a:pt x="380" y="394"/>
                  </a:lnTo>
                  <a:lnTo>
                    <a:pt x="360" y="406"/>
                  </a:lnTo>
                  <a:lnTo>
                    <a:pt x="338" y="414"/>
                  </a:lnTo>
                  <a:lnTo>
                    <a:pt x="316" y="422"/>
                  </a:lnTo>
                  <a:lnTo>
                    <a:pt x="292" y="426"/>
                  </a:lnTo>
                  <a:lnTo>
                    <a:pt x="268" y="430"/>
                  </a:lnTo>
                  <a:lnTo>
                    <a:pt x="244" y="430"/>
                  </a:lnTo>
                  <a:lnTo>
                    <a:pt x="220" y="430"/>
                  </a:lnTo>
                  <a:lnTo>
                    <a:pt x="196" y="426"/>
                  </a:lnTo>
                  <a:lnTo>
                    <a:pt x="172" y="422"/>
                  </a:lnTo>
                  <a:lnTo>
                    <a:pt x="150" y="414"/>
                  </a:lnTo>
                  <a:lnTo>
                    <a:pt x="128" y="406"/>
                  </a:lnTo>
                  <a:lnTo>
                    <a:pt x="108" y="394"/>
                  </a:lnTo>
                  <a:lnTo>
                    <a:pt x="90" y="382"/>
                  </a:lnTo>
                  <a:lnTo>
                    <a:pt x="72" y="368"/>
                  </a:lnTo>
                  <a:lnTo>
                    <a:pt x="56" y="352"/>
                  </a:lnTo>
                  <a:lnTo>
                    <a:pt x="42" y="336"/>
                  </a:lnTo>
                  <a:lnTo>
                    <a:pt x="30" y="318"/>
                  </a:lnTo>
                  <a:lnTo>
                    <a:pt x="20" y="300"/>
                  </a:lnTo>
                  <a:lnTo>
                    <a:pt x="12" y="280"/>
                  </a:lnTo>
                  <a:lnTo>
                    <a:pt x="4" y="258"/>
                  </a:lnTo>
                  <a:lnTo>
                    <a:pt x="2" y="238"/>
                  </a:lnTo>
                  <a:lnTo>
                    <a:pt x="0" y="216"/>
                  </a:lnTo>
                  <a:lnTo>
                    <a:pt x="2" y="194"/>
                  </a:lnTo>
                  <a:lnTo>
                    <a:pt x="4" y="172"/>
                  </a:lnTo>
                  <a:lnTo>
                    <a:pt x="12" y="152"/>
                  </a:lnTo>
                  <a:lnTo>
                    <a:pt x="20" y="132"/>
                  </a:lnTo>
                  <a:lnTo>
                    <a:pt x="30" y="114"/>
                  </a:lnTo>
                  <a:lnTo>
                    <a:pt x="42" y="96"/>
                  </a:lnTo>
                  <a:lnTo>
                    <a:pt x="56" y="78"/>
                  </a:lnTo>
                  <a:lnTo>
                    <a:pt x="72" y="64"/>
                  </a:lnTo>
                  <a:lnTo>
                    <a:pt x="90" y="50"/>
                  </a:lnTo>
                  <a:lnTo>
                    <a:pt x="108" y="38"/>
                  </a:lnTo>
                  <a:lnTo>
                    <a:pt x="128" y="26"/>
                  </a:lnTo>
                  <a:lnTo>
                    <a:pt x="150" y="18"/>
                  </a:lnTo>
                  <a:lnTo>
                    <a:pt x="172" y="10"/>
                  </a:lnTo>
                  <a:lnTo>
                    <a:pt x="196" y="6"/>
                  </a:lnTo>
                  <a:lnTo>
                    <a:pt x="220" y="2"/>
                  </a:lnTo>
                  <a:lnTo>
                    <a:pt x="244" y="0"/>
                  </a:lnTo>
                  <a:close/>
                  <a:moveTo>
                    <a:pt x="242" y="34"/>
                  </a:moveTo>
                  <a:lnTo>
                    <a:pt x="242" y="34"/>
                  </a:lnTo>
                  <a:lnTo>
                    <a:pt x="254" y="36"/>
                  </a:lnTo>
                  <a:lnTo>
                    <a:pt x="266" y="38"/>
                  </a:lnTo>
                  <a:lnTo>
                    <a:pt x="278" y="42"/>
                  </a:lnTo>
                  <a:lnTo>
                    <a:pt x="288" y="48"/>
                  </a:lnTo>
                  <a:lnTo>
                    <a:pt x="300" y="56"/>
                  </a:lnTo>
                  <a:lnTo>
                    <a:pt x="310" y="66"/>
                  </a:lnTo>
                  <a:lnTo>
                    <a:pt x="318" y="76"/>
                  </a:lnTo>
                  <a:lnTo>
                    <a:pt x="328" y="88"/>
                  </a:lnTo>
                  <a:lnTo>
                    <a:pt x="334" y="100"/>
                  </a:lnTo>
                  <a:lnTo>
                    <a:pt x="342" y="114"/>
                  </a:lnTo>
                  <a:lnTo>
                    <a:pt x="348" y="128"/>
                  </a:lnTo>
                  <a:lnTo>
                    <a:pt x="352" y="144"/>
                  </a:lnTo>
                  <a:lnTo>
                    <a:pt x="356" y="160"/>
                  </a:lnTo>
                  <a:lnTo>
                    <a:pt x="360" y="178"/>
                  </a:lnTo>
                  <a:lnTo>
                    <a:pt x="362" y="196"/>
                  </a:lnTo>
                  <a:lnTo>
                    <a:pt x="362" y="214"/>
                  </a:lnTo>
                  <a:lnTo>
                    <a:pt x="362" y="232"/>
                  </a:lnTo>
                  <a:lnTo>
                    <a:pt x="360" y="250"/>
                  </a:lnTo>
                  <a:lnTo>
                    <a:pt x="356" y="266"/>
                  </a:lnTo>
                  <a:lnTo>
                    <a:pt x="352" y="284"/>
                  </a:lnTo>
                  <a:lnTo>
                    <a:pt x="348" y="298"/>
                  </a:lnTo>
                  <a:lnTo>
                    <a:pt x="342" y="314"/>
                  </a:lnTo>
                  <a:lnTo>
                    <a:pt x="334" y="328"/>
                  </a:lnTo>
                  <a:lnTo>
                    <a:pt x="328" y="340"/>
                  </a:lnTo>
                  <a:lnTo>
                    <a:pt x="318" y="352"/>
                  </a:lnTo>
                  <a:lnTo>
                    <a:pt x="310" y="362"/>
                  </a:lnTo>
                  <a:lnTo>
                    <a:pt x="300" y="370"/>
                  </a:lnTo>
                  <a:lnTo>
                    <a:pt x="288" y="378"/>
                  </a:lnTo>
                  <a:lnTo>
                    <a:pt x="278" y="384"/>
                  </a:lnTo>
                  <a:lnTo>
                    <a:pt x="266" y="388"/>
                  </a:lnTo>
                  <a:lnTo>
                    <a:pt x="254" y="392"/>
                  </a:lnTo>
                  <a:lnTo>
                    <a:pt x="242" y="392"/>
                  </a:lnTo>
                  <a:lnTo>
                    <a:pt x="230" y="392"/>
                  </a:lnTo>
                  <a:lnTo>
                    <a:pt x="218" y="388"/>
                  </a:lnTo>
                  <a:lnTo>
                    <a:pt x="206" y="384"/>
                  </a:lnTo>
                  <a:lnTo>
                    <a:pt x="196" y="378"/>
                  </a:lnTo>
                  <a:lnTo>
                    <a:pt x="186" y="370"/>
                  </a:lnTo>
                  <a:lnTo>
                    <a:pt x="176" y="362"/>
                  </a:lnTo>
                  <a:lnTo>
                    <a:pt x="166" y="352"/>
                  </a:lnTo>
                  <a:lnTo>
                    <a:pt x="158" y="340"/>
                  </a:lnTo>
                  <a:lnTo>
                    <a:pt x="150" y="328"/>
                  </a:lnTo>
                  <a:lnTo>
                    <a:pt x="142" y="314"/>
                  </a:lnTo>
                  <a:lnTo>
                    <a:pt x="136" y="298"/>
                  </a:lnTo>
                  <a:lnTo>
                    <a:pt x="132" y="284"/>
                  </a:lnTo>
                  <a:lnTo>
                    <a:pt x="128" y="266"/>
                  </a:lnTo>
                  <a:lnTo>
                    <a:pt x="124" y="250"/>
                  </a:lnTo>
                  <a:lnTo>
                    <a:pt x="122" y="232"/>
                  </a:lnTo>
                  <a:lnTo>
                    <a:pt x="122" y="214"/>
                  </a:lnTo>
                  <a:lnTo>
                    <a:pt x="122" y="196"/>
                  </a:lnTo>
                  <a:lnTo>
                    <a:pt x="124" y="178"/>
                  </a:lnTo>
                  <a:lnTo>
                    <a:pt x="128" y="160"/>
                  </a:lnTo>
                  <a:lnTo>
                    <a:pt x="132" y="144"/>
                  </a:lnTo>
                  <a:lnTo>
                    <a:pt x="136" y="128"/>
                  </a:lnTo>
                  <a:lnTo>
                    <a:pt x="142" y="114"/>
                  </a:lnTo>
                  <a:lnTo>
                    <a:pt x="150" y="100"/>
                  </a:lnTo>
                  <a:lnTo>
                    <a:pt x="158" y="88"/>
                  </a:lnTo>
                  <a:lnTo>
                    <a:pt x="166" y="76"/>
                  </a:lnTo>
                  <a:lnTo>
                    <a:pt x="176" y="66"/>
                  </a:lnTo>
                  <a:lnTo>
                    <a:pt x="186" y="56"/>
                  </a:lnTo>
                  <a:lnTo>
                    <a:pt x="196" y="48"/>
                  </a:lnTo>
                  <a:lnTo>
                    <a:pt x="206" y="42"/>
                  </a:lnTo>
                  <a:lnTo>
                    <a:pt x="218" y="38"/>
                  </a:lnTo>
                  <a:lnTo>
                    <a:pt x="230" y="36"/>
                  </a:lnTo>
                  <a:lnTo>
                    <a:pt x="242" y="34"/>
                  </a:lnTo>
                  <a:close/>
                </a:path>
              </a:pathLst>
            </a:custGeom>
            <a:solidFill>
              <a:srgbClr val="1369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</a:endParaRPr>
            </a:p>
          </p:txBody>
        </p:sp>
        <p:sp>
          <p:nvSpPr>
            <p:cNvPr id="3095" name="Freeform 23"/>
            <p:cNvSpPr>
              <a:spLocks/>
            </p:cNvSpPr>
            <p:nvPr/>
          </p:nvSpPr>
          <p:spPr bwMode="auto">
            <a:xfrm>
              <a:off x="2185" y="1465"/>
              <a:ext cx="260" cy="538"/>
            </a:xfrm>
            <a:custGeom>
              <a:avLst/>
              <a:gdLst>
                <a:gd name="T0" fmla="*/ 198 w 260"/>
                <a:gd name="T1" fmla="*/ 454 h 538"/>
                <a:gd name="T2" fmla="*/ 198 w 260"/>
                <a:gd name="T3" fmla="*/ 454 h 538"/>
                <a:gd name="T4" fmla="*/ 198 w 260"/>
                <a:gd name="T5" fmla="*/ 472 h 538"/>
                <a:gd name="T6" fmla="*/ 200 w 260"/>
                <a:gd name="T7" fmla="*/ 486 h 538"/>
                <a:gd name="T8" fmla="*/ 204 w 260"/>
                <a:gd name="T9" fmla="*/ 496 h 538"/>
                <a:gd name="T10" fmla="*/ 210 w 260"/>
                <a:gd name="T11" fmla="*/ 504 h 538"/>
                <a:gd name="T12" fmla="*/ 220 w 260"/>
                <a:gd name="T13" fmla="*/ 512 h 538"/>
                <a:gd name="T14" fmla="*/ 230 w 260"/>
                <a:gd name="T15" fmla="*/ 516 h 538"/>
                <a:gd name="T16" fmla="*/ 244 w 260"/>
                <a:gd name="T17" fmla="*/ 520 h 538"/>
                <a:gd name="T18" fmla="*/ 260 w 260"/>
                <a:gd name="T19" fmla="*/ 522 h 538"/>
                <a:gd name="T20" fmla="*/ 260 w 260"/>
                <a:gd name="T21" fmla="*/ 538 h 538"/>
                <a:gd name="T22" fmla="*/ 4 w 260"/>
                <a:gd name="T23" fmla="*/ 538 h 538"/>
                <a:gd name="T24" fmla="*/ 4 w 260"/>
                <a:gd name="T25" fmla="*/ 520 h 538"/>
                <a:gd name="T26" fmla="*/ 4 w 260"/>
                <a:gd name="T27" fmla="*/ 520 h 538"/>
                <a:gd name="T28" fmla="*/ 20 w 260"/>
                <a:gd name="T29" fmla="*/ 520 h 538"/>
                <a:gd name="T30" fmla="*/ 34 w 260"/>
                <a:gd name="T31" fmla="*/ 516 h 538"/>
                <a:gd name="T32" fmla="*/ 44 w 260"/>
                <a:gd name="T33" fmla="*/ 512 h 538"/>
                <a:gd name="T34" fmla="*/ 52 w 260"/>
                <a:gd name="T35" fmla="*/ 506 h 538"/>
                <a:gd name="T36" fmla="*/ 58 w 260"/>
                <a:gd name="T37" fmla="*/ 496 h 538"/>
                <a:gd name="T38" fmla="*/ 62 w 260"/>
                <a:gd name="T39" fmla="*/ 484 h 538"/>
                <a:gd name="T40" fmla="*/ 64 w 260"/>
                <a:gd name="T41" fmla="*/ 468 h 538"/>
                <a:gd name="T42" fmla="*/ 66 w 260"/>
                <a:gd name="T43" fmla="*/ 450 h 538"/>
                <a:gd name="T44" fmla="*/ 66 w 260"/>
                <a:gd name="T45" fmla="*/ 70 h 538"/>
                <a:gd name="T46" fmla="*/ 66 w 260"/>
                <a:gd name="T47" fmla="*/ 70 h 538"/>
                <a:gd name="T48" fmla="*/ 64 w 260"/>
                <a:gd name="T49" fmla="*/ 56 h 538"/>
                <a:gd name="T50" fmla="*/ 62 w 260"/>
                <a:gd name="T51" fmla="*/ 44 h 538"/>
                <a:gd name="T52" fmla="*/ 56 w 260"/>
                <a:gd name="T53" fmla="*/ 36 h 538"/>
                <a:gd name="T54" fmla="*/ 50 w 260"/>
                <a:gd name="T55" fmla="*/ 30 h 538"/>
                <a:gd name="T56" fmla="*/ 42 w 260"/>
                <a:gd name="T57" fmla="*/ 24 h 538"/>
                <a:gd name="T58" fmla="*/ 30 w 260"/>
                <a:gd name="T59" fmla="*/ 20 h 538"/>
                <a:gd name="T60" fmla="*/ 18 w 260"/>
                <a:gd name="T61" fmla="*/ 18 h 538"/>
                <a:gd name="T62" fmla="*/ 0 w 260"/>
                <a:gd name="T63" fmla="*/ 16 h 538"/>
                <a:gd name="T64" fmla="*/ 0 w 260"/>
                <a:gd name="T65" fmla="*/ 0 h 538"/>
                <a:gd name="T66" fmla="*/ 198 w 260"/>
                <a:gd name="T67" fmla="*/ 0 h 538"/>
                <a:gd name="T68" fmla="*/ 198 w 260"/>
                <a:gd name="T69" fmla="*/ 454 h 538"/>
                <a:gd name="T70" fmla="*/ 198 w 260"/>
                <a:gd name="T71" fmla="*/ 454 h 538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260" h="538">
                  <a:moveTo>
                    <a:pt x="198" y="454"/>
                  </a:moveTo>
                  <a:lnTo>
                    <a:pt x="198" y="454"/>
                  </a:lnTo>
                  <a:lnTo>
                    <a:pt x="198" y="472"/>
                  </a:lnTo>
                  <a:lnTo>
                    <a:pt x="200" y="486"/>
                  </a:lnTo>
                  <a:lnTo>
                    <a:pt x="204" y="496"/>
                  </a:lnTo>
                  <a:lnTo>
                    <a:pt x="210" y="504"/>
                  </a:lnTo>
                  <a:lnTo>
                    <a:pt x="220" y="512"/>
                  </a:lnTo>
                  <a:lnTo>
                    <a:pt x="230" y="516"/>
                  </a:lnTo>
                  <a:lnTo>
                    <a:pt x="244" y="520"/>
                  </a:lnTo>
                  <a:lnTo>
                    <a:pt x="260" y="522"/>
                  </a:lnTo>
                  <a:lnTo>
                    <a:pt x="260" y="538"/>
                  </a:lnTo>
                  <a:lnTo>
                    <a:pt x="4" y="538"/>
                  </a:lnTo>
                  <a:lnTo>
                    <a:pt x="4" y="520"/>
                  </a:lnTo>
                  <a:lnTo>
                    <a:pt x="20" y="520"/>
                  </a:lnTo>
                  <a:lnTo>
                    <a:pt x="34" y="516"/>
                  </a:lnTo>
                  <a:lnTo>
                    <a:pt x="44" y="512"/>
                  </a:lnTo>
                  <a:lnTo>
                    <a:pt x="52" y="506"/>
                  </a:lnTo>
                  <a:lnTo>
                    <a:pt x="58" y="496"/>
                  </a:lnTo>
                  <a:lnTo>
                    <a:pt x="62" y="484"/>
                  </a:lnTo>
                  <a:lnTo>
                    <a:pt x="64" y="468"/>
                  </a:lnTo>
                  <a:lnTo>
                    <a:pt x="66" y="450"/>
                  </a:lnTo>
                  <a:lnTo>
                    <a:pt x="66" y="70"/>
                  </a:lnTo>
                  <a:lnTo>
                    <a:pt x="64" y="56"/>
                  </a:lnTo>
                  <a:lnTo>
                    <a:pt x="62" y="44"/>
                  </a:lnTo>
                  <a:lnTo>
                    <a:pt x="56" y="36"/>
                  </a:lnTo>
                  <a:lnTo>
                    <a:pt x="50" y="30"/>
                  </a:lnTo>
                  <a:lnTo>
                    <a:pt x="42" y="24"/>
                  </a:lnTo>
                  <a:lnTo>
                    <a:pt x="30" y="20"/>
                  </a:lnTo>
                  <a:lnTo>
                    <a:pt x="18" y="18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98" y="0"/>
                  </a:lnTo>
                  <a:lnTo>
                    <a:pt x="198" y="454"/>
                  </a:lnTo>
                  <a:close/>
                </a:path>
              </a:pathLst>
            </a:custGeom>
            <a:solidFill>
              <a:srgbClr val="1369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</a:endParaRPr>
            </a:p>
          </p:txBody>
        </p:sp>
        <p:sp>
          <p:nvSpPr>
            <p:cNvPr id="3096" name="Freeform 24"/>
            <p:cNvSpPr>
              <a:spLocks noEditPoints="1"/>
            </p:cNvSpPr>
            <p:nvPr/>
          </p:nvSpPr>
          <p:spPr bwMode="auto">
            <a:xfrm>
              <a:off x="3177" y="1591"/>
              <a:ext cx="412" cy="416"/>
            </a:xfrm>
            <a:custGeom>
              <a:avLst/>
              <a:gdLst>
                <a:gd name="T0" fmla="*/ 240 w 412"/>
                <a:gd name="T1" fmla="*/ 294 h 416"/>
                <a:gd name="T2" fmla="*/ 232 w 412"/>
                <a:gd name="T3" fmla="*/ 332 h 416"/>
                <a:gd name="T4" fmla="*/ 206 w 412"/>
                <a:gd name="T5" fmla="*/ 354 h 416"/>
                <a:gd name="T6" fmla="*/ 180 w 412"/>
                <a:gd name="T7" fmla="*/ 360 h 416"/>
                <a:gd name="T8" fmla="*/ 140 w 412"/>
                <a:gd name="T9" fmla="*/ 346 h 416"/>
                <a:gd name="T10" fmla="*/ 120 w 412"/>
                <a:gd name="T11" fmla="*/ 314 h 416"/>
                <a:gd name="T12" fmla="*/ 116 w 412"/>
                <a:gd name="T13" fmla="*/ 290 h 416"/>
                <a:gd name="T14" fmla="*/ 136 w 412"/>
                <a:gd name="T15" fmla="*/ 246 h 416"/>
                <a:gd name="T16" fmla="*/ 240 w 412"/>
                <a:gd name="T17" fmla="*/ 196 h 416"/>
                <a:gd name="T18" fmla="*/ 26 w 412"/>
                <a:gd name="T19" fmla="*/ 132 h 416"/>
                <a:gd name="T20" fmla="*/ 44 w 412"/>
                <a:gd name="T21" fmla="*/ 82 h 416"/>
                <a:gd name="T22" fmla="*/ 74 w 412"/>
                <a:gd name="T23" fmla="*/ 44 h 416"/>
                <a:gd name="T24" fmla="*/ 114 w 412"/>
                <a:gd name="T25" fmla="*/ 18 h 416"/>
                <a:gd name="T26" fmla="*/ 174 w 412"/>
                <a:gd name="T27" fmla="*/ 2 h 416"/>
                <a:gd name="T28" fmla="*/ 232 w 412"/>
                <a:gd name="T29" fmla="*/ 2 h 416"/>
                <a:gd name="T30" fmla="*/ 310 w 412"/>
                <a:gd name="T31" fmla="*/ 32 h 416"/>
                <a:gd name="T32" fmla="*/ 340 w 412"/>
                <a:gd name="T33" fmla="*/ 58 h 416"/>
                <a:gd name="T34" fmla="*/ 358 w 412"/>
                <a:gd name="T35" fmla="*/ 90 h 416"/>
                <a:gd name="T36" fmla="*/ 362 w 412"/>
                <a:gd name="T37" fmla="*/ 316 h 416"/>
                <a:gd name="T38" fmla="*/ 366 w 412"/>
                <a:gd name="T39" fmla="*/ 340 h 416"/>
                <a:gd name="T40" fmla="*/ 382 w 412"/>
                <a:gd name="T41" fmla="*/ 356 h 416"/>
                <a:gd name="T42" fmla="*/ 412 w 412"/>
                <a:gd name="T43" fmla="*/ 350 h 416"/>
                <a:gd name="T44" fmla="*/ 398 w 412"/>
                <a:gd name="T45" fmla="*/ 378 h 416"/>
                <a:gd name="T46" fmla="*/ 366 w 412"/>
                <a:gd name="T47" fmla="*/ 406 h 416"/>
                <a:gd name="T48" fmla="*/ 330 w 412"/>
                <a:gd name="T49" fmla="*/ 416 h 416"/>
                <a:gd name="T50" fmla="*/ 304 w 412"/>
                <a:gd name="T51" fmla="*/ 414 h 416"/>
                <a:gd name="T52" fmla="*/ 270 w 412"/>
                <a:gd name="T53" fmla="*/ 394 h 416"/>
                <a:gd name="T54" fmla="*/ 244 w 412"/>
                <a:gd name="T55" fmla="*/ 354 h 416"/>
                <a:gd name="T56" fmla="*/ 212 w 412"/>
                <a:gd name="T57" fmla="*/ 380 h 416"/>
                <a:gd name="T58" fmla="*/ 164 w 412"/>
                <a:gd name="T59" fmla="*/ 406 h 416"/>
                <a:gd name="T60" fmla="*/ 110 w 412"/>
                <a:gd name="T61" fmla="*/ 416 h 416"/>
                <a:gd name="T62" fmla="*/ 84 w 412"/>
                <a:gd name="T63" fmla="*/ 414 h 416"/>
                <a:gd name="T64" fmla="*/ 52 w 412"/>
                <a:gd name="T65" fmla="*/ 404 h 416"/>
                <a:gd name="T66" fmla="*/ 16 w 412"/>
                <a:gd name="T67" fmla="*/ 368 h 416"/>
                <a:gd name="T68" fmla="*/ 0 w 412"/>
                <a:gd name="T69" fmla="*/ 316 h 416"/>
                <a:gd name="T70" fmla="*/ 4 w 412"/>
                <a:gd name="T71" fmla="*/ 282 h 416"/>
                <a:gd name="T72" fmla="*/ 32 w 412"/>
                <a:gd name="T73" fmla="*/ 240 h 416"/>
                <a:gd name="T74" fmla="*/ 84 w 412"/>
                <a:gd name="T75" fmla="*/ 212 h 416"/>
                <a:gd name="T76" fmla="*/ 224 w 412"/>
                <a:gd name="T77" fmla="*/ 168 h 416"/>
                <a:gd name="T78" fmla="*/ 236 w 412"/>
                <a:gd name="T79" fmla="*/ 156 h 416"/>
                <a:gd name="T80" fmla="*/ 234 w 412"/>
                <a:gd name="T81" fmla="*/ 120 h 416"/>
                <a:gd name="T82" fmla="*/ 200 w 412"/>
                <a:gd name="T83" fmla="*/ 88 h 416"/>
                <a:gd name="T84" fmla="*/ 174 w 412"/>
                <a:gd name="T85" fmla="*/ 80 h 416"/>
                <a:gd name="T86" fmla="*/ 126 w 412"/>
                <a:gd name="T87" fmla="*/ 80 h 416"/>
                <a:gd name="T88" fmla="*/ 60 w 412"/>
                <a:gd name="T89" fmla="*/ 110 h 416"/>
                <a:gd name="T90" fmla="*/ 24 w 412"/>
                <a:gd name="T91" fmla="*/ 150 h 41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412" h="416">
                  <a:moveTo>
                    <a:pt x="240" y="196"/>
                  </a:moveTo>
                  <a:lnTo>
                    <a:pt x="240" y="294"/>
                  </a:lnTo>
                  <a:lnTo>
                    <a:pt x="240" y="308"/>
                  </a:lnTo>
                  <a:lnTo>
                    <a:pt x="236" y="320"/>
                  </a:lnTo>
                  <a:lnTo>
                    <a:pt x="232" y="332"/>
                  </a:lnTo>
                  <a:lnTo>
                    <a:pt x="226" y="342"/>
                  </a:lnTo>
                  <a:lnTo>
                    <a:pt x="216" y="350"/>
                  </a:lnTo>
                  <a:lnTo>
                    <a:pt x="206" y="354"/>
                  </a:lnTo>
                  <a:lnTo>
                    <a:pt x="194" y="358"/>
                  </a:lnTo>
                  <a:lnTo>
                    <a:pt x="180" y="360"/>
                  </a:lnTo>
                  <a:lnTo>
                    <a:pt x="164" y="358"/>
                  </a:lnTo>
                  <a:lnTo>
                    <a:pt x="152" y="354"/>
                  </a:lnTo>
                  <a:lnTo>
                    <a:pt x="140" y="346"/>
                  </a:lnTo>
                  <a:lnTo>
                    <a:pt x="132" y="338"/>
                  </a:lnTo>
                  <a:lnTo>
                    <a:pt x="124" y="326"/>
                  </a:lnTo>
                  <a:lnTo>
                    <a:pt x="120" y="314"/>
                  </a:lnTo>
                  <a:lnTo>
                    <a:pt x="116" y="302"/>
                  </a:lnTo>
                  <a:lnTo>
                    <a:pt x="116" y="290"/>
                  </a:lnTo>
                  <a:lnTo>
                    <a:pt x="120" y="272"/>
                  </a:lnTo>
                  <a:lnTo>
                    <a:pt x="126" y="258"/>
                  </a:lnTo>
                  <a:lnTo>
                    <a:pt x="136" y="246"/>
                  </a:lnTo>
                  <a:lnTo>
                    <a:pt x="148" y="238"/>
                  </a:lnTo>
                  <a:lnTo>
                    <a:pt x="240" y="196"/>
                  </a:lnTo>
                  <a:close/>
                  <a:moveTo>
                    <a:pt x="24" y="150"/>
                  </a:moveTo>
                  <a:lnTo>
                    <a:pt x="24" y="150"/>
                  </a:lnTo>
                  <a:lnTo>
                    <a:pt x="26" y="132"/>
                  </a:lnTo>
                  <a:lnTo>
                    <a:pt x="30" y="114"/>
                  </a:lnTo>
                  <a:lnTo>
                    <a:pt x="36" y="96"/>
                  </a:lnTo>
                  <a:lnTo>
                    <a:pt x="44" y="82"/>
                  </a:lnTo>
                  <a:lnTo>
                    <a:pt x="52" y="68"/>
                  </a:lnTo>
                  <a:lnTo>
                    <a:pt x="64" y="56"/>
                  </a:lnTo>
                  <a:lnTo>
                    <a:pt x="74" y="44"/>
                  </a:lnTo>
                  <a:lnTo>
                    <a:pt x="88" y="34"/>
                  </a:lnTo>
                  <a:lnTo>
                    <a:pt x="100" y="26"/>
                  </a:lnTo>
                  <a:lnTo>
                    <a:pt x="114" y="18"/>
                  </a:lnTo>
                  <a:lnTo>
                    <a:pt x="130" y="12"/>
                  </a:lnTo>
                  <a:lnTo>
                    <a:pt x="144" y="8"/>
                  </a:lnTo>
                  <a:lnTo>
                    <a:pt x="174" y="2"/>
                  </a:lnTo>
                  <a:lnTo>
                    <a:pt x="206" y="0"/>
                  </a:lnTo>
                  <a:lnTo>
                    <a:pt x="232" y="2"/>
                  </a:lnTo>
                  <a:lnTo>
                    <a:pt x="260" y="8"/>
                  </a:lnTo>
                  <a:lnTo>
                    <a:pt x="286" y="18"/>
                  </a:lnTo>
                  <a:lnTo>
                    <a:pt x="310" y="32"/>
                  </a:lnTo>
                  <a:lnTo>
                    <a:pt x="322" y="40"/>
                  </a:lnTo>
                  <a:lnTo>
                    <a:pt x="332" y="50"/>
                  </a:lnTo>
                  <a:lnTo>
                    <a:pt x="340" y="58"/>
                  </a:lnTo>
                  <a:lnTo>
                    <a:pt x="348" y="68"/>
                  </a:lnTo>
                  <a:lnTo>
                    <a:pt x="354" y="80"/>
                  </a:lnTo>
                  <a:lnTo>
                    <a:pt x="358" y="90"/>
                  </a:lnTo>
                  <a:lnTo>
                    <a:pt x="362" y="102"/>
                  </a:lnTo>
                  <a:lnTo>
                    <a:pt x="362" y="114"/>
                  </a:lnTo>
                  <a:lnTo>
                    <a:pt x="362" y="316"/>
                  </a:lnTo>
                  <a:lnTo>
                    <a:pt x="362" y="330"/>
                  </a:lnTo>
                  <a:lnTo>
                    <a:pt x="366" y="340"/>
                  </a:lnTo>
                  <a:lnTo>
                    <a:pt x="370" y="348"/>
                  </a:lnTo>
                  <a:lnTo>
                    <a:pt x="374" y="352"/>
                  </a:lnTo>
                  <a:lnTo>
                    <a:pt x="382" y="356"/>
                  </a:lnTo>
                  <a:lnTo>
                    <a:pt x="390" y="358"/>
                  </a:lnTo>
                  <a:lnTo>
                    <a:pt x="400" y="356"/>
                  </a:lnTo>
                  <a:lnTo>
                    <a:pt x="412" y="350"/>
                  </a:lnTo>
                  <a:lnTo>
                    <a:pt x="406" y="364"/>
                  </a:lnTo>
                  <a:lnTo>
                    <a:pt x="398" y="378"/>
                  </a:lnTo>
                  <a:lnTo>
                    <a:pt x="388" y="388"/>
                  </a:lnTo>
                  <a:lnTo>
                    <a:pt x="378" y="398"/>
                  </a:lnTo>
                  <a:lnTo>
                    <a:pt x="366" y="406"/>
                  </a:lnTo>
                  <a:lnTo>
                    <a:pt x="354" y="412"/>
                  </a:lnTo>
                  <a:lnTo>
                    <a:pt x="342" y="416"/>
                  </a:lnTo>
                  <a:lnTo>
                    <a:pt x="330" y="416"/>
                  </a:lnTo>
                  <a:lnTo>
                    <a:pt x="316" y="416"/>
                  </a:lnTo>
                  <a:lnTo>
                    <a:pt x="304" y="414"/>
                  </a:lnTo>
                  <a:lnTo>
                    <a:pt x="290" y="410"/>
                  </a:lnTo>
                  <a:lnTo>
                    <a:pt x="280" y="402"/>
                  </a:lnTo>
                  <a:lnTo>
                    <a:pt x="270" y="394"/>
                  </a:lnTo>
                  <a:lnTo>
                    <a:pt x="260" y="384"/>
                  </a:lnTo>
                  <a:lnTo>
                    <a:pt x="250" y="370"/>
                  </a:lnTo>
                  <a:lnTo>
                    <a:pt x="244" y="354"/>
                  </a:lnTo>
                  <a:lnTo>
                    <a:pt x="228" y="368"/>
                  </a:lnTo>
                  <a:lnTo>
                    <a:pt x="212" y="380"/>
                  </a:lnTo>
                  <a:lnTo>
                    <a:pt x="196" y="390"/>
                  </a:lnTo>
                  <a:lnTo>
                    <a:pt x="180" y="400"/>
                  </a:lnTo>
                  <a:lnTo>
                    <a:pt x="164" y="406"/>
                  </a:lnTo>
                  <a:lnTo>
                    <a:pt x="146" y="412"/>
                  </a:lnTo>
                  <a:lnTo>
                    <a:pt x="128" y="414"/>
                  </a:lnTo>
                  <a:lnTo>
                    <a:pt x="110" y="416"/>
                  </a:lnTo>
                  <a:lnTo>
                    <a:pt x="98" y="416"/>
                  </a:lnTo>
                  <a:lnTo>
                    <a:pt x="84" y="414"/>
                  </a:lnTo>
                  <a:lnTo>
                    <a:pt x="72" y="412"/>
                  </a:lnTo>
                  <a:lnTo>
                    <a:pt x="62" y="408"/>
                  </a:lnTo>
                  <a:lnTo>
                    <a:pt x="52" y="404"/>
                  </a:lnTo>
                  <a:lnTo>
                    <a:pt x="44" y="398"/>
                  </a:lnTo>
                  <a:lnTo>
                    <a:pt x="28" y="384"/>
                  </a:lnTo>
                  <a:lnTo>
                    <a:pt x="16" y="368"/>
                  </a:lnTo>
                  <a:lnTo>
                    <a:pt x="8" y="352"/>
                  </a:lnTo>
                  <a:lnTo>
                    <a:pt x="2" y="334"/>
                  </a:lnTo>
                  <a:lnTo>
                    <a:pt x="0" y="316"/>
                  </a:lnTo>
                  <a:lnTo>
                    <a:pt x="0" y="298"/>
                  </a:lnTo>
                  <a:lnTo>
                    <a:pt x="4" y="282"/>
                  </a:lnTo>
                  <a:lnTo>
                    <a:pt x="10" y="266"/>
                  </a:lnTo>
                  <a:lnTo>
                    <a:pt x="20" y="252"/>
                  </a:lnTo>
                  <a:lnTo>
                    <a:pt x="32" y="240"/>
                  </a:lnTo>
                  <a:lnTo>
                    <a:pt x="46" y="228"/>
                  </a:lnTo>
                  <a:lnTo>
                    <a:pt x="64" y="218"/>
                  </a:lnTo>
                  <a:lnTo>
                    <a:pt x="84" y="212"/>
                  </a:lnTo>
                  <a:lnTo>
                    <a:pt x="218" y="172"/>
                  </a:lnTo>
                  <a:lnTo>
                    <a:pt x="224" y="168"/>
                  </a:lnTo>
                  <a:lnTo>
                    <a:pt x="230" y="166"/>
                  </a:lnTo>
                  <a:lnTo>
                    <a:pt x="234" y="162"/>
                  </a:lnTo>
                  <a:lnTo>
                    <a:pt x="236" y="156"/>
                  </a:lnTo>
                  <a:lnTo>
                    <a:pt x="240" y="146"/>
                  </a:lnTo>
                  <a:lnTo>
                    <a:pt x="238" y="132"/>
                  </a:lnTo>
                  <a:lnTo>
                    <a:pt x="234" y="120"/>
                  </a:lnTo>
                  <a:lnTo>
                    <a:pt x="226" y="108"/>
                  </a:lnTo>
                  <a:lnTo>
                    <a:pt x="214" y="96"/>
                  </a:lnTo>
                  <a:lnTo>
                    <a:pt x="200" y="88"/>
                  </a:lnTo>
                  <a:lnTo>
                    <a:pt x="188" y="84"/>
                  </a:lnTo>
                  <a:lnTo>
                    <a:pt x="174" y="80"/>
                  </a:lnTo>
                  <a:lnTo>
                    <a:pt x="162" y="78"/>
                  </a:lnTo>
                  <a:lnTo>
                    <a:pt x="150" y="78"/>
                  </a:lnTo>
                  <a:lnTo>
                    <a:pt x="126" y="80"/>
                  </a:lnTo>
                  <a:lnTo>
                    <a:pt x="102" y="86"/>
                  </a:lnTo>
                  <a:lnTo>
                    <a:pt x="80" y="96"/>
                  </a:lnTo>
                  <a:lnTo>
                    <a:pt x="60" y="110"/>
                  </a:lnTo>
                  <a:lnTo>
                    <a:pt x="42" y="130"/>
                  </a:lnTo>
                  <a:lnTo>
                    <a:pt x="24" y="150"/>
                  </a:lnTo>
                  <a:close/>
                </a:path>
              </a:pathLst>
            </a:custGeom>
            <a:solidFill>
              <a:srgbClr val="1369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</a:endParaRPr>
            </a:p>
          </p:txBody>
        </p:sp>
        <p:sp>
          <p:nvSpPr>
            <p:cNvPr id="3097" name="Freeform 25"/>
            <p:cNvSpPr>
              <a:spLocks/>
            </p:cNvSpPr>
            <p:nvPr/>
          </p:nvSpPr>
          <p:spPr bwMode="auto">
            <a:xfrm>
              <a:off x="2831" y="1589"/>
              <a:ext cx="380" cy="418"/>
            </a:xfrm>
            <a:custGeom>
              <a:avLst/>
              <a:gdLst>
                <a:gd name="T0" fmla="*/ 188 w 380"/>
                <a:gd name="T1" fmla="*/ 8 h 418"/>
                <a:gd name="T2" fmla="*/ 264 w 380"/>
                <a:gd name="T3" fmla="*/ 18 h 418"/>
                <a:gd name="T4" fmla="*/ 272 w 380"/>
                <a:gd name="T5" fmla="*/ 10 h 418"/>
                <a:gd name="T6" fmla="*/ 296 w 380"/>
                <a:gd name="T7" fmla="*/ 0 h 418"/>
                <a:gd name="T8" fmla="*/ 326 w 380"/>
                <a:gd name="T9" fmla="*/ 2 h 418"/>
                <a:gd name="T10" fmla="*/ 362 w 380"/>
                <a:gd name="T11" fmla="*/ 16 h 418"/>
                <a:gd name="T12" fmla="*/ 352 w 380"/>
                <a:gd name="T13" fmla="*/ 180 h 418"/>
                <a:gd name="T14" fmla="*/ 342 w 380"/>
                <a:gd name="T15" fmla="*/ 166 h 418"/>
                <a:gd name="T16" fmla="*/ 318 w 380"/>
                <a:gd name="T17" fmla="*/ 142 h 418"/>
                <a:gd name="T18" fmla="*/ 292 w 380"/>
                <a:gd name="T19" fmla="*/ 124 h 418"/>
                <a:gd name="T20" fmla="*/ 266 w 380"/>
                <a:gd name="T21" fmla="*/ 114 h 418"/>
                <a:gd name="T22" fmla="*/ 252 w 380"/>
                <a:gd name="T23" fmla="*/ 114 h 418"/>
                <a:gd name="T24" fmla="*/ 228 w 380"/>
                <a:gd name="T25" fmla="*/ 118 h 418"/>
                <a:gd name="T26" fmla="*/ 208 w 380"/>
                <a:gd name="T27" fmla="*/ 132 h 418"/>
                <a:gd name="T28" fmla="*/ 192 w 380"/>
                <a:gd name="T29" fmla="*/ 154 h 418"/>
                <a:gd name="T30" fmla="*/ 188 w 380"/>
                <a:gd name="T31" fmla="*/ 188 h 418"/>
                <a:gd name="T32" fmla="*/ 188 w 380"/>
                <a:gd name="T33" fmla="*/ 324 h 418"/>
                <a:gd name="T34" fmla="*/ 192 w 380"/>
                <a:gd name="T35" fmla="*/ 356 h 418"/>
                <a:gd name="T36" fmla="*/ 204 w 380"/>
                <a:gd name="T37" fmla="*/ 378 h 418"/>
                <a:gd name="T38" fmla="*/ 228 w 380"/>
                <a:gd name="T39" fmla="*/ 390 h 418"/>
                <a:gd name="T40" fmla="*/ 258 w 380"/>
                <a:gd name="T41" fmla="*/ 396 h 418"/>
                <a:gd name="T42" fmla="*/ 98 w 380"/>
                <a:gd name="T43" fmla="*/ 404 h 418"/>
                <a:gd name="T44" fmla="*/ 10 w 380"/>
                <a:gd name="T45" fmla="*/ 392 h 418"/>
                <a:gd name="T46" fmla="*/ 38 w 380"/>
                <a:gd name="T47" fmla="*/ 382 h 418"/>
                <a:gd name="T48" fmla="*/ 54 w 380"/>
                <a:gd name="T49" fmla="*/ 372 h 418"/>
                <a:gd name="T50" fmla="*/ 62 w 380"/>
                <a:gd name="T51" fmla="*/ 354 h 418"/>
                <a:gd name="T52" fmla="*/ 66 w 380"/>
                <a:gd name="T53" fmla="*/ 324 h 418"/>
                <a:gd name="T54" fmla="*/ 66 w 380"/>
                <a:gd name="T55" fmla="*/ 82 h 418"/>
                <a:gd name="T56" fmla="*/ 62 w 380"/>
                <a:gd name="T57" fmla="*/ 54 h 418"/>
                <a:gd name="T58" fmla="*/ 50 w 380"/>
                <a:gd name="T59" fmla="*/ 36 h 418"/>
                <a:gd name="T60" fmla="*/ 30 w 380"/>
                <a:gd name="T61" fmla="*/ 28 h 418"/>
                <a:gd name="T62" fmla="*/ 0 w 380"/>
                <a:gd name="T63" fmla="*/ 24 h 418"/>
                <a:gd name="T64" fmla="*/ 0 w 380"/>
                <a:gd name="T65" fmla="*/ 8 h 418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380" h="418">
                  <a:moveTo>
                    <a:pt x="0" y="8"/>
                  </a:moveTo>
                  <a:lnTo>
                    <a:pt x="188" y="8"/>
                  </a:lnTo>
                  <a:lnTo>
                    <a:pt x="188" y="112"/>
                  </a:lnTo>
                  <a:lnTo>
                    <a:pt x="264" y="18"/>
                  </a:lnTo>
                  <a:lnTo>
                    <a:pt x="272" y="10"/>
                  </a:lnTo>
                  <a:lnTo>
                    <a:pt x="284" y="4"/>
                  </a:lnTo>
                  <a:lnTo>
                    <a:pt x="296" y="0"/>
                  </a:lnTo>
                  <a:lnTo>
                    <a:pt x="310" y="0"/>
                  </a:lnTo>
                  <a:lnTo>
                    <a:pt x="326" y="2"/>
                  </a:lnTo>
                  <a:lnTo>
                    <a:pt x="344" y="6"/>
                  </a:lnTo>
                  <a:lnTo>
                    <a:pt x="362" y="16"/>
                  </a:lnTo>
                  <a:lnTo>
                    <a:pt x="380" y="28"/>
                  </a:lnTo>
                  <a:lnTo>
                    <a:pt x="352" y="180"/>
                  </a:lnTo>
                  <a:lnTo>
                    <a:pt x="342" y="166"/>
                  </a:lnTo>
                  <a:lnTo>
                    <a:pt x="330" y="152"/>
                  </a:lnTo>
                  <a:lnTo>
                    <a:pt x="318" y="142"/>
                  </a:lnTo>
                  <a:lnTo>
                    <a:pt x="304" y="132"/>
                  </a:lnTo>
                  <a:lnTo>
                    <a:pt x="292" y="124"/>
                  </a:lnTo>
                  <a:lnTo>
                    <a:pt x="278" y="118"/>
                  </a:lnTo>
                  <a:lnTo>
                    <a:pt x="266" y="114"/>
                  </a:lnTo>
                  <a:lnTo>
                    <a:pt x="252" y="114"/>
                  </a:lnTo>
                  <a:lnTo>
                    <a:pt x="240" y="114"/>
                  </a:lnTo>
                  <a:lnTo>
                    <a:pt x="228" y="118"/>
                  </a:lnTo>
                  <a:lnTo>
                    <a:pt x="218" y="124"/>
                  </a:lnTo>
                  <a:lnTo>
                    <a:pt x="208" y="132"/>
                  </a:lnTo>
                  <a:lnTo>
                    <a:pt x="200" y="142"/>
                  </a:lnTo>
                  <a:lnTo>
                    <a:pt x="192" y="154"/>
                  </a:lnTo>
                  <a:lnTo>
                    <a:pt x="188" y="170"/>
                  </a:lnTo>
                  <a:lnTo>
                    <a:pt x="188" y="188"/>
                  </a:lnTo>
                  <a:lnTo>
                    <a:pt x="188" y="324"/>
                  </a:lnTo>
                  <a:lnTo>
                    <a:pt x="188" y="342"/>
                  </a:lnTo>
                  <a:lnTo>
                    <a:pt x="192" y="356"/>
                  </a:lnTo>
                  <a:lnTo>
                    <a:pt x="198" y="368"/>
                  </a:lnTo>
                  <a:lnTo>
                    <a:pt x="204" y="378"/>
                  </a:lnTo>
                  <a:lnTo>
                    <a:pt x="216" y="384"/>
                  </a:lnTo>
                  <a:lnTo>
                    <a:pt x="228" y="390"/>
                  </a:lnTo>
                  <a:lnTo>
                    <a:pt x="242" y="394"/>
                  </a:lnTo>
                  <a:lnTo>
                    <a:pt x="258" y="396"/>
                  </a:lnTo>
                  <a:lnTo>
                    <a:pt x="258" y="418"/>
                  </a:lnTo>
                  <a:lnTo>
                    <a:pt x="98" y="404"/>
                  </a:lnTo>
                  <a:lnTo>
                    <a:pt x="4" y="410"/>
                  </a:lnTo>
                  <a:lnTo>
                    <a:pt x="10" y="392"/>
                  </a:lnTo>
                  <a:lnTo>
                    <a:pt x="38" y="382"/>
                  </a:lnTo>
                  <a:lnTo>
                    <a:pt x="48" y="378"/>
                  </a:lnTo>
                  <a:lnTo>
                    <a:pt x="54" y="372"/>
                  </a:lnTo>
                  <a:lnTo>
                    <a:pt x="60" y="364"/>
                  </a:lnTo>
                  <a:lnTo>
                    <a:pt x="62" y="354"/>
                  </a:lnTo>
                  <a:lnTo>
                    <a:pt x="64" y="342"/>
                  </a:lnTo>
                  <a:lnTo>
                    <a:pt x="66" y="324"/>
                  </a:lnTo>
                  <a:lnTo>
                    <a:pt x="66" y="82"/>
                  </a:lnTo>
                  <a:lnTo>
                    <a:pt x="64" y="66"/>
                  </a:lnTo>
                  <a:lnTo>
                    <a:pt x="62" y="54"/>
                  </a:lnTo>
                  <a:lnTo>
                    <a:pt x="58" y="44"/>
                  </a:lnTo>
                  <a:lnTo>
                    <a:pt x="50" y="36"/>
                  </a:lnTo>
                  <a:lnTo>
                    <a:pt x="42" y="32"/>
                  </a:lnTo>
                  <a:lnTo>
                    <a:pt x="30" y="28"/>
                  </a:lnTo>
                  <a:lnTo>
                    <a:pt x="18" y="26"/>
                  </a:lnTo>
                  <a:lnTo>
                    <a:pt x="0" y="24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1369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</a:endParaRPr>
            </a:p>
          </p:txBody>
        </p:sp>
        <p:sp>
          <p:nvSpPr>
            <p:cNvPr id="3098" name="Freeform 26"/>
            <p:cNvSpPr>
              <a:spLocks noEditPoints="1"/>
            </p:cNvSpPr>
            <p:nvPr/>
          </p:nvSpPr>
          <p:spPr bwMode="auto">
            <a:xfrm>
              <a:off x="3555" y="1467"/>
              <a:ext cx="486" cy="532"/>
            </a:xfrm>
            <a:custGeom>
              <a:avLst/>
              <a:gdLst>
                <a:gd name="T0" fmla="*/ 428 w 486"/>
                <a:gd name="T1" fmla="*/ 0 h 532"/>
                <a:gd name="T2" fmla="*/ 428 w 486"/>
                <a:gd name="T3" fmla="*/ 452 h 532"/>
                <a:gd name="T4" fmla="*/ 432 w 486"/>
                <a:gd name="T5" fmla="*/ 474 h 532"/>
                <a:gd name="T6" fmla="*/ 442 w 486"/>
                <a:gd name="T7" fmla="*/ 492 h 532"/>
                <a:gd name="T8" fmla="*/ 460 w 486"/>
                <a:gd name="T9" fmla="*/ 506 h 532"/>
                <a:gd name="T10" fmla="*/ 486 w 486"/>
                <a:gd name="T11" fmla="*/ 516 h 532"/>
                <a:gd name="T12" fmla="*/ 220 w 486"/>
                <a:gd name="T13" fmla="*/ 532 h 532"/>
                <a:gd name="T14" fmla="*/ 190 w 486"/>
                <a:gd name="T15" fmla="*/ 530 h 532"/>
                <a:gd name="T16" fmla="*/ 140 w 486"/>
                <a:gd name="T17" fmla="*/ 522 h 532"/>
                <a:gd name="T18" fmla="*/ 98 w 486"/>
                <a:gd name="T19" fmla="*/ 508 h 532"/>
                <a:gd name="T20" fmla="*/ 64 w 486"/>
                <a:gd name="T21" fmla="*/ 486 h 532"/>
                <a:gd name="T22" fmla="*/ 38 w 486"/>
                <a:gd name="T23" fmla="*/ 458 h 532"/>
                <a:gd name="T24" fmla="*/ 18 w 486"/>
                <a:gd name="T25" fmla="*/ 426 h 532"/>
                <a:gd name="T26" fmla="*/ 6 w 486"/>
                <a:gd name="T27" fmla="*/ 390 h 532"/>
                <a:gd name="T28" fmla="*/ 2 w 486"/>
                <a:gd name="T29" fmla="*/ 350 h 532"/>
                <a:gd name="T30" fmla="*/ 0 w 486"/>
                <a:gd name="T31" fmla="*/ 330 h 532"/>
                <a:gd name="T32" fmla="*/ 4 w 486"/>
                <a:gd name="T33" fmla="*/ 294 h 532"/>
                <a:gd name="T34" fmla="*/ 14 w 486"/>
                <a:gd name="T35" fmla="*/ 258 h 532"/>
                <a:gd name="T36" fmla="*/ 30 w 486"/>
                <a:gd name="T37" fmla="*/ 224 h 532"/>
                <a:gd name="T38" fmla="*/ 52 w 486"/>
                <a:gd name="T39" fmla="*/ 194 h 532"/>
                <a:gd name="T40" fmla="*/ 78 w 486"/>
                <a:gd name="T41" fmla="*/ 168 h 532"/>
                <a:gd name="T42" fmla="*/ 110 w 486"/>
                <a:gd name="T43" fmla="*/ 146 h 532"/>
                <a:gd name="T44" fmla="*/ 148 w 486"/>
                <a:gd name="T45" fmla="*/ 134 h 532"/>
                <a:gd name="T46" fmla="*/ 188 w 486"/>
                <a:gd name="T47" fmla="*/ 130 h 532"/>
                <a:gd name="T48" fmla="*/ 220 w 486"/>
                <a:gd name="T49" fmla="*/ 132 h 532"/>
                <a:gd name="T50" fmla="*/ 250 w 486"/>
                <a:gd name="T51" fmla="*/ 138 h 532"/>
                <a:gd name="T52" fmla="*/ 278 w 486"/>
                <a:gd name="T53" fmla="*/ 150 h 532"/>
                <a:gd name="T54" fmla="*/ 304 w 486"/>
                <a:gd name="T55" fmla="*/ 170 h 532"/>
                <a:gd name="T56" fmla="*/ 306 w 486"/>
                <a:gd name="T57" fmla="*/ 68 h 532"/>
                <a:gd name="T58" fmla="*/ 302 w 486"/>
                <a:gd name="T59" fmla="*/ 38 h 532"/>
                <a:gd name="T60" fmla="*/ 292 w 486"/>
                <a:gd name="T61" fmla="*/ 24 h 532"/>
                <a:gd name="T62" fmla="*/ 272 w 486"/>
                <a:gd name="T63" fmla="*/ 18 h 532"/>
                <a:gd name="T64" fmla="*/ 242 w 486"/>
                <a:gd name="T65" fmla="*/ 0 h 532"/>
                <a:gd name="T66" fmla="*/ 224 w 486"/>
                <a:gd name="T67" fmla="*/ 170 h 532"/>
                <a:gd name="T68" fmla="*/ 240 w 486"/>
                <a:gd name="T69" fmla="*/ 170 h 532"/>
                <a:gd name="T70" fmla="*/ 270 w 486"/>
                <a:gd name="T71" fmla="*/ 178 h 532"/>
                <a:gd name="T72" fmla="*/ 292 w 486"/>
                <a:gd name="T73" fmla="*/ 194 h 532"/>
                <a:gd name="T74" fmla="*/ 304 w 486"/>
                <a:gd name="T75" fmla="*/ 222 h 532"/>
                <a:gd name="T76" fmla="*/ 306 w 486"/>
                <a:gd name="T77" fmla="*/ 462 h 532"/>
                <a:gd name="T78" fmla="*/ 306 w 486"/>
                <a:gd name="T79" fmla="*/ 468 h 532"/>
                <a:gd name="T80" fmla="*/ 300 w 486"/>
                <a:gd name="T81" fmla="*/ 482 h 532"/>
                <a:gd name="T82" fmla="*/ 288 w 486"/>
                <a:gd name="T83" fmla="*/ 494 h 532"/>
                <a:gd name="T84" fmla="*/ 270 w 486"/>
                <a:gd name="T85" fmla="*/ 502 h 532"/>
                <a:gd name="T86" fmla="*/ 260 w 486"/>
                <a:gd name="T87" fmla="*/ 502 h 532"/>
                <a:gd name="T88" fmla="*/ 230 w 486"/>
                <a:gd name="T89" fmla="*/ 498 h 532"/>
                <a:gd name="T90" fmla="*/ 206 w 486"/>
                <a:gd name="T91" fmla="*/ 486 h 532"/>
                <a:gd name="T92" fmla="*/ 182 w 486"/>
                <a:gd name="T93" fmla="*/ 468 h 532"/>
                <a:gd name="T94" fmla="*/ 162 w 486"/>
                <a:gd name="T95" fmla="*/ 446 h 532"/>
                <a:gd name="T96" fmla="*/ 146 w 486"/>
                <a:gd name="T97" fmla="*/ 418 h 532"/>
                <a:gd name="T98" fmla="*/ 126 w 486"/>
                <a:gd name="T99" fmla="*/ 358 h 532"/>
                <a:gd name="T100" fmla="*/ 122 w 486"/>
                <a:gd name="T101" fmla="*/ 326 h 532"/>
                <a:gd name="T102" fmla="*/ 128 w 486"/>
                <a:gd name="T103" fmla="*/ 276 h 532"/>
                <a:gd name="T104" fmla="*/ 146 w 486"/>
                <a:gd name="T105" fmla="*/ 224 h 532"/>
                <a:gd name="T106" fmla="*/ 160 w 486"/>
                <a:gd name="T107" fmla="*/ 202 h 532"/>
                <a:gd name="T108" fmla="*/ 178 w 486"/>
                <a:gd name="T109" fmla="*/ 186 h 532"/>
                <a:gd name="T110" fmla="*/ 198 w 486"/>
                <a:gd name="T111" fmla="*/ 174 h 532"/>
                <a:gd name="T112" fmla="*/ 224 w 486"/>
                <a:gd name="T113" fmla="*/ 170 h 53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486" h="532">
                  <a:moveTo>
                    <a:pt x="242" y="0"/>
                  </a:moveTo>
                  <a:lnTo>
                    <a:pt x="428" y="0"/>
                  </a:lnTo>
                  <a:lnTo>
                    <a:pt x="428" y="452"/>
                  </a:lnTo>
                  <a:lnTo>
                    <a:pt x="428" y="464"/>
                  </a:lnTo>
                  <a:lnTo>
                    <a:pt x="432" y="474"/>
                  </a:lnTo>
                  <a:lnTo>
                    <a:pt x="436" y="484"/>
                  </a:lnTo>
                  <a:lnTo>
                    <a:pt x="442" y="492"/>
                  </a:lnTo>
                  <a:lnTo>
                    <a:pt x="450" y="500"/>
                  </a:lnTo>
                  <a:lnTo>
                    <a:pt x="460" y="506"/>
                  </a:lnTo>
                  <a:lnTo>
                    <a:pt x="472" y="512"/>
                  </a:lnTo>
                  <a:lnTo>
                    <a:pt x="486" y="516"/>
                  </a:lnTo>
                  <a:lnTo>
                    <a:pt x="486" y="532"/>
                  </a:lnTo>
                  <a:lnTo>
                    <a:pt x="220" y="532"/>
                  </a:lnTo>
                  <a:lnTo>
                    <a:pt x="190" y="530"/>
                  </a:lnTo>
                  <a:lnTo>
                    <a:pt x="164" y="528"/>
                  </a:lnTo>
                  <a:lnTo>
                    <a:pt x="140" y="522"/>
                  </a:lnTo>
                  <a:lnTo>
                    <a:pt x="118" y="516"/>
                  </a:lnTo>
                  <a:lnTo>
                    <a:pt x="98" y="508"/>
                  </a:lnTo>
                  <a:lnTo>
                    <a:pt x="80" y="498"/>
                  </a:lnTo>
                  <a:lnTo>
                    <a:pt x="64" y="486"/>
                  </a:lnTo>
                  <a:lnTo>
                    <a:pt x="50" y="474"/>
                  </a:lnTo>
                  <a:lnTo>
                    <a:pt x="38" y="458"/>
                  </a:lnTo>
                  <a:lnTo>
                    <a:pt x="28" y="444"/>
                  </a:lnTo>
                  <a:lnTo>
                    <a:pt x="18" y="426"/>
                  </a:lnTo>
                  <a:lnTo>
                    <a:pt x="12" y="408"/>
                  </a:lnTo>
                  <a:lnTo>
                    <a:pt x="6" y="390"/>
                  </a:lnTo>
                  <a:lnTo>
                    <a:pt x="4" y="370"/>
                  </a:lnTo>
                  <a:lnTo>
                    <a:pt x="2" y="350"/>
                  </a:lnTo>
                  <a:lnTo>
                    <a:pt x="0" y="330"/>
                  </a:lnTo>
                  <a:lnTo>
                    <a:pt x="2" y="312"/>
                  </a:lnTo>
                  <a:lnTo>
                    <a:pt x="4" y="294"/>
                  </a:lnTo>
                  <a:lnTo>
                    <a:pt x="8" y="276"/>
                  </a:lnTo>
                  <a:lnTo>
                    <a:pt x="14" y="258"/>
                  </a:lnTo>
                  <a:lnTo>
                    <a:pt x="22" y="240"/>
                  </a:lnTo>
                  <a:lnTo>
                    <a:pt x="30" y="224"/>
                  </a:lnTo>
                  <a:lnTo>
                    <a:pt x="40" y="208"/>
                  </a:lnTo>
                  <a:lnTo>
                    <a:pt x="52" y="194"/>
                  </a:lnTo>
                  <a:lnTo>
                    <a:pt x="64" y="180"/>
                  </a:lnTo>
                  <a:lnTo>
                    <a:pt x="78" y="168"/>
                  </a:lnTo>
                  <a:lnTo>
                    <a:pt x="94" y="156"/>
                  </a:lnTo>
                  <a:lnTo>
                    <a:pt x="110" y="146"/>
                  </a:lnTo>
                  <a:lnTo>
                    <a:pt x="128" y="140"/>
                  </a:lnTo>
                  <a:lnTo>
                    <a:pt x="148" y="134"/>
                  </a:lnTo>
                  <a:lnTo>
                    <a:pt x="166" y="130"/>
                  </a:lnTo>
                  <a:lnTo>
                    <a:pt x="188" y="130"/>
                  </a:lnTo>
                  <a:lnTo>
                    <a:pt x="220" y="132"/>
                  </a:lnTo>
                  <a:lnTo>
                    <a:pt x="236" y="134"/>
                  </a:lnTo>
                  <a:lnTo>
                    <a:pt x="250" y="138"/>
                  </a:lnTo>
                  <a:lnTo>
                    <a:pt x="266" y="144"/>
                  </a:lnTo>
                  <a:lnTo>
                    <a:pt x="278" y="150"/>
                  </a:lnTo>
                  <a:lnTo>
                    <a:pt x="292" y="160"/>
                  </a:lnTo>
                  <a:lnTo>
                    <a:pt x="304" y="170"/>
                  </a:lnTo>
                  <a:lnTo>
                    <a:pt x="306" y="68"/>
                  </a:lnTo>
                  <a:lnTo>
                    <a:pt x="304" y="52"/>
                  </a:lnTo>
                  <a:lnTo>
                    <a:pt x="302" y="38"/>
                  </a:lnTo>
                  <a:lnTo>
                    <a:pt x="298" y="30"/>
                  </a:lnTo>
                  <a:lnTo>
                    <a:pt x="292" y="24"/>
                  </a:lnTo>
                  <a:lnTo>
                    <a:pt x="284" y="20"/>
                  </a:lnTo>
                  <a:lnTo>
                    <a:pt x="272" y="18"/>
                  </a:lnTo>
                  <a:lnTo>
                    <a:pt x="242" y="14"/>
                  </a:lnTo>
                  <a:lnTo>
                    <a:pt x="242" y="0"/>
                  </a:lnTo>
                  <a:close/>
                  <a:moveTo>
                    <a:pt x="224" y="170"/>
                  </a:moveTo>
                  <a:lnTo>
                    <a:pt x="224" y="170"/>
                  </a:lnTo>
                  <a:lnTo>
                    <a:pt x="240" y="170"/>
                  </a:lnTo>
                  <a:lnTo>
                    <a:pt x="256" y="172"/>
                  </a:lnTo>
                  <a:lnTo>
                    <a:pt x="270" y="178"/>
                  </a:lnTo>
                  <a:lnTo>
                    <a:pt x="282" y="184"/>
                  </a:lnTo>
                  <a:lnTo>
                    <a:pt x="292" y="194"/>
                  </a:lnTo>
                  <a:lnTo>
                    <a:pt x="300" y="206"/>
                  </a:lnTo>
                  <a:lnTo>
                    <a:pt x="304" y="222"/>
                  </a:lnTo>
                  <a:lnTo>
                    <a:pt x="306" y="242"/>
                  </a:lnTo>
                  <a:lnTo>
                    <a:pt x="306" y="462"/>
                  </a:lnTo>
                  <a:lnTo>
                    <a:pt x="306" y="468"/>
                  </a:lnTo>
                  <a:lnTo>
                    <a:pt x="304" y="476"/>
                  </a:lnTo>
                  <a:lnTo>
                    <a:pt x="300" y="482"/>
                  </a:lnTo>
                  <a:lnTo>
                    <a:pt x="294" y="490"/>
                  </a:lnTo>
                  <a:lnTo>
                    <a:pt x="288" y="494"/>
                  </a:lnTo>
                  <a:lnTo>
                    <a:pt x="280" y="500"/>
                  </a:lnTo>
                  <a:lnTo>
                    <a:pt x="270" y="502"/>
                  </a:lnTo>
                  <a:lnTo>
                    <a:pt x="260" y="502"/>
                  </a:lnTo>
                  <a:lnTo>
                    <a:pt x="244" y="502"/>
                  </a:lnTo>
                  <a:lnTo>
                    <a:pt x="230" y="498"/>
                  </a:lnTo>
                  <a:lnTo>
                    <a:pt x="218" y="492"/>
                  </a:lnTo>
                  <a:lnTo>
                    <a:pt x="206" y="486"/>
                  </a:lnTo>
                  <a:lnTo>
                    <a:pt x="194" y="478"/>
                  </a:lnTo>
                  <a:lnTo>
                    <a:pt x="182" y="468"/>
                  </a:lnTo>
                  <a:lnTo>
                    <a:pt x="172" y="458"/>
                  </a:lnTo>
                  <a:lnTo>
                    <a:pt x="162" y="446"/>
                  </a:lnTo>
                  <a:lnTo>
                    <a:pt x="154" y="432"/>
                  </a:lnTo>
                  <a:lnTo>
                    <a:pt x="146" y="418"/>
                  </a:lnTo>
                  <a:lnTo>
                    <a:pt x="134" y="390"/>
                  </a:lnTo>
                  <a:lnTo>
                    <a:pt x="126" y="358"/>
                  </a:lnTo>
                  <a:lnTo>
                    <a:pt x="122" y="326"/>
                  </a:lnTo>
                  <a:lnTo>
                    <a:pt x="124" y="302"/>
                  </a:lnTo>
                  <a:lnTo>
                    <a:pt x="128" y="276"/>
                  </a:lnTo>
                  <a:lnTo>
                    <a:pt x="134" y="250"/>
                  </a:lnTo>
                  <a:lnTo>
                    <a:pt x="146" y="224"/>
                  </a:lnTo>
                  <a:lnTo>
                    <a:pt x="152" y="214"/>
                  </a:lnTo>
                  <a:lnTo>
                    <a:pt x="160" y="202"/>
                  </a:lnTo>
                  <a:lnTo>
                    <a:pt x="168" y="194"/>
                  </a:lnTo>
                  <a:lnTo>
                    <a:pt x="178" y="186"/>
                  </a:lnTo>
                  <a:lnTo>
                    <a:pt x="188" y="178"/>
                  </a:lnTo>
                  <a:lnTo>
                    <a:pt x="198" y="174"/>
                  </a:lnTo>
                  <a:lnTo>
                    <a:pt x="210" y="170"/>
                  </a:lnTo>
                  <a:lnTo>
                    <a:pt x="224" y="170"/>
                  </a:lnTo>
                  <a:close/>
                </a:path>
              </a:pathLst>
            </a:custGeom>
            <a:solidFill>
              <a:srgbClr val="1369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</a:endParaRPr>
            </a:p>
          </p:txBody>
        </p:sp>
        <p:sp>
          <p:nvSpPr>
            <p:cNvPr id="3099" name="Freeform 27"/>
            <p:cNvSpPr>
              <a:spLocks/>
            </p:cNvSpPr>
            <p:nvPr/>
          </p:nvSpPr>
          <p:spPr bwMode="auto">
            <a:xfrm>
              <a:off x="4187" y="2659"/>
              <a:ext cx="168" cy="196"/>
            </a:xfrm>
            <a:custGeom>
              <a:avLst/>
              <a:gdLst>
                <a:gd name="T0" fmla="*/ 96 w 168"/>
                <a:gd name="T1" fmla="*/ 118 h 196"/>
                <a:gd name="T2" fmla="*/ 130 w 168"/>
                <a:gd name="T3" fmla="*/ 32 h 196"/>
                <a:gd name="T4" fmla="*/ 130 w 168"/>
                <a:gd name="T5" fmla="*/ 32 h 196"/>
                <a:gd name="T6" fmla="*/ 132 w 168"/>
                <a:gd name="T7" fmla="*/ 24 h 196"/>
                <a:gd name="T8" fmla="*/ 132 w 168"/>
                <a:gd name="T9" fmla="*/ 18 h 196"/>
                <a:gd name="T10" fmla="*/ 130 w 168"/>
                <a:gd name="T11" fmla="*/ 12 h 196"/>
                <a:gd name="T12" fmla="*/ 126 w 168"/>
                <a:gd name="T13" fmla="*/ 10 h 196"/>
                <a:gd name="T14" fmla="*/ 122 w 168"/>
                <a:gd name="T15" fmla="*/ 6 h 196"/>
                <a:gd name="T16" fmla="*/ 116 w 168"/>
                <a:gd name="T17" fmla="*/ 6 h 196"/>
                <a:gd name="T18" fmla="*/ 106 w 168"/>
                <a:gd name="T19" fmla="*/ 4 h 196"/>
                <a:gd name="T20" fmla="*/ 106 w 168"/>
                <a:gd name="T21" fmla="*/ 2 h 196"/>
                <a:gd name="T22" fmla="*/ 168 w 168"/>
                <a:gd name="T23" fmla="*/ 2 h 196"/>
                <a:gd name="T24" fmla="*/ 168 w 168"/>
                <a:gd name="T25" fmla="*/ 6 h 196"/>
                <a:gd name="T26" fmla="*/ 168 w 168"/>
                <a:gd name="T27" fmla="*/ 6 h 196"/>
                <a:gd name="T28" fmla="*/ 160 w 168"/>
                <a:gd name="T29" fmla="*/ 8 h 196"/>
                <a:gd name="T30" fmla="*/ 154 w 168"/>
                <a:gd name="T31" fmla="*/ 10 h 196"/>
                <a:gd name="T32" fmla="*/ 146 w 168"/>
                <a:gd name="T33" fmla="*/ 18 h 196"/>
                <a:gd name="T34" fmla="*/ 140 w 168"/>
                <a:gd name="T35" fmla="*/ 30 h 196"/>
                <a:gd name="T36" fmla="*/ 86 w 168"/>
                <a:gd name="T37" fmla="*/ 158 h 196"/>
                <a:gd name="T38" fmla="*/ 86 w 168"/>
                <a:gd name="T39" fmla="*/ 158 h 196"/>
                <a:gd name="T40" fmla="*/ 76 w 168"/>
                <a:gd name="T41" fmla="*/ 178 h 196"/>
                <a:gd name="T42" fmla="*/ 66 w 168"/>
                <a:gd name="T43" fmla="*/ 190 h 196"/>
                <a:gd name="T44" fmla="*/ 58 w 168"/>
                <a:gd name="T45" fmla="*/ 196 h 196"/>
                <a:gd name="T46" fmla="*/ 48 w 168"/>
                <a:gd name="T47" fmla="*/ 196 h 196"/>
                <a:gd name="T48" fmla="*/ 40 w 168"/>
                <a:gd name="T49" fmla="*/ 194 h 196"/>
                <a:gd name="T50" fmla="*/ 34 w 168"/>
                <a:gd name="T51" fmla="*/ 188 h 196"/>
                <a:gd name="T52" fmla="*/ 30 w 168"/>
                <a:gd name="T53" fmla="*/ 180 h 196"/>
                <a:gd name="T54" fmla="*/ 30 w 168"/>
                <a:gd name="T55" fmla="*/ 172 h 196"/>
                <a:gd name="T56" fmla="*/ 30 w 168"/>
                <a:gd name="T57" fmla="*/ 172 h 196"/>
                <a:gd name="T58" fmla="*/ 30 w 168"/>
                <a:gd name="T59" fmla="*/ 166 h 196"/>
                <a:gd name="T60" fmla="*/ 32 w 168"/>
                <a:gd name="T61" fmla="*/ 162 h 196"/>
                <a:gd name="T62" fmla="*/ 38 w 168"/>
                <a:gd name="T63" fmla="*/ 156 h 196"/>
                <a:gd name="T64" fmla="*/ 44 w 168"/>
                <a:gd name="T65" fmla="*/ 154 h 196"/>
                <a:gd name="T66" fmla="*/ 52 w 168"/>
                <a:gd name="T67" fmla="*/ 156 h 196"/>
                <a:gd name="T68" fmla="*/ 52 w 168"/>
                <a:gd name="T69" fmla="*/ 156 h 196"/>
                <a:gd name="T70" fmla="*/ 58 w 168"/>
                <a:gd name="T71" fmla="*/ 160 h 196"/>
                <a:gd name="T72" fmla="*/ 60 w 168"/>
                <a:gd name="T73" fmla="*/ 164 h 196"/>
                <a:gd name="T74" fmla="*/ 66 w 168"/>
                <a:gd name="T75" fmla="*/ 174 h 196"/>
                <a:gd name="T76" fmla="*/ 68 w 168"/>
                <a:gd name="T77" fmla="*/ 174 h 196"/>
                <a:gd name="T78" fmla="*/ 70 w 168"/>
                <a:gd name="T79" fmla="*/ 172 h 196"/>
                <a:gd name="T80" fmla="*/ 74 w 168"/>
                <a:gd name="T81" fmla="*/ 168 h 196"/>
                <a:gd name="T82" fmla="*/ 80 w 168"/>
                <a:gd name="T83" fmla="*/ 156 h 196"/>
                <a:gd name="T84" fmla="*/ 22 w 168"/>
                <a:gd name="T85" fmla="*/ 30 h 196"/>
                <a:gd name="T86" fmla="*/ 22 w 168"/>
                <a:gd name="T87" fmla="*/ 30 h 196"/>
                <a:gd name="T88" fmla="*/ 20 w 168"/>
                <a:gd name="T89" fmla="*/ 22 h 196"/>
                <a:gd name="T90" fmla="*/ 16 w 168"/>
                <a:gd name="T91" fmla="*/ 14 h 196"/>
                <a:gd name="T92" fmla="*/ 10 w 168"/>
                <a:gd name="T93" fmla="*/ 8 h 196"/>
                <a:gd name="T94" fmla="*/ 0 w 168"/>
                <a:gd name="T95" fmla="*/ 6 h 196"/>
                <a:gd name="T96" fmla="*/ 0 w 168"/>
                <a:gd name="T97" fmla="*/ 0 h 196"/>
                <a:gd name="T98" fmla="*/ 78 w 168"/>
                <a:gd name="T99" fmla="*/ 0 h 196"/>
                <a:gd name="T100" fmla="*/ 78 w 168"/>
                <a:gd name="T101" fmla="*/ 6 h 196"/>
                <a:gd name="T102" fmla="*/ 78 w 168"/>
                <a:gd name="T103" fmla="*/ 6 h 196"/>
                <a:gd name="T104" fmla="*/ 70 w 168"/>
                <a:gd name="T105" fmla="*/ 6 h 196"/>
                <a:gd name="T106" fmla="*/ 62 w 168"/>
                <a:gd name="T107" fmla="*/ 8 h 196"/>
                <a:gd name="T108" fmla="*/ 58 w 168"/>
                <a:gd name="T109" fmla="*/ 10 h 196"/>
                <a:gd name="T110" fmla="*/ 56 w 168"/>
                <a:gd name="T111" fmla="*/ 14 h 196"/>
                <a:gd name="T112" fmla="*/ 56 w 168"/>
                <a:gd name="T113" fmla="*/ 20 h 196"/>
                <a:gd name="T114" fmla="*/ 58 w 168"/>
                <a:gd name="T115" fmla="*/ 26 h 196"/>
                <a:gd name="T116" fmla="*/ 96 w 168"/>
                <a:gd name="T117" fmla="*/ 118 h 196"/>
                <a:gd name="T118" fmla="*/ 96 w 168"/>
                <a:gd name="T119" fmla="*/ 118 h 19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168" h="196">
                  <a:moveTo>
                    <a:pt x="96" y="118"/>
                  </a:moveTo>
                  <a:lnTo>
                    <a:pt x="130" y="32"/>
                  </a:lnTo>
                  <a:lnTo>
                    <a:pt x="132" y="24"/>
                  </a:lnTo>
                  <a:lnTo>
                    <a:pt x="132" y="18"/>
                  </a:lnTo>
                  <a:lnTo>
                    <a:pt x="130" y="12"/>
                  </a:lnTo>
                  <a:lnTo>
                    <a:pt x="126" y="10"/>
                  </a:lnTo>
                  <a:lnTo>
                    <a:pt x="122" y="6"/>
                  </a:lnTo>
                  <a:lnTo>
                    <a:pt x="116" y="6"/>
                  </a:lnTo>
                  <a:lnTo>
                    <a:pt x="106" y="4"/>
                  </a:lnTo>
                  <a:lnTo>
                    <a:pt x="106" y="2"/>
                  </a:lnTo>
                  <a:lnTo>
                    <a:pt x="168" y="2"/>
                  </a:lnTo>
                  <a:lnTo>
                    <a:pt x="168" y="6"/>
                  </a:lnTo>
                  <a:lnTo>
                    <a:pt x="160" y="8"/>
                  </a:lnTo>
                  <a:lnTo>
                    <a:pt x="154" y="10"/>
                  </a:lnTo>
                  <a:lnTo>
                    <a:pt x="146" y="18"/>
                  </a:lnTo>
                  <a:lnTo>
                    <a:pt x="140" y="30"/>
                  </a:lnTo>
                  <a:lnTo>
                    <a:pt x="86" y="158"/>
                  </a:lnTo>
                  <a:lnTo>
                    <a:pt x="76" y="178"/>
                  </a:lnTo>
                  <a:lnTo>
                    <a:pt x="66" y="190"/>
                  </a:lnTo>
                  <a:lnTo>
                    <a:pt x="58" y="196"/>
                  </a:lnTo>
                  <a:lnTo>
                    <a:pt x="48" y="196"/>
                  </a:lnTo>
                  <a:lnTo>
                    <a:pt x="40" y="194"/>
                  </a:lnTo>
                  <a:lnTo>
                    <a:pt x="34" y="188"/>
                  </a:lnTo>
                  <a:lnTo>
                    <a:pt x="30" y="180"/>
                  </a:lnTo>
                  <a:lnTo>
                    <a:pt x="30" y="172"/>
                  </a:lnTo>
                  <a:lnTo>
                    <a:pt x="30" y="166"/>
                  </a:lnTo>
                  <a:lnTo>
                    <a:pt x="32" y="162"/>
                  </a:lnTo>
                  <a:lnTo>
                    <a:pt x="38" y="156"/>
                  </a:lnTo>
                  <a:lnTo>
                    <a:pt x="44" y="154"/>
                  </a:lnTo>
                  <a:lnTo>
                    <a:pt x="52" y="156"/>
                  </a:lnTo>
                  <a:lnTo>
                    <a:pt x="58" y="160"/>
                  </a:lnTo>
                  <a:lnTo>
                    <a:pt x="60" y="164"/>
                  </a:lnTo>
                  <a:lnTo>
                    <a:pt x="66" y="174"/>
                  </a:lnTo>
                  <a:lnTo>
                    <a:pt x="68" y="174"/>
                  </a:lnTo>
                  <a:lnTo>
                    <a:pt x="70" y="172"/>
                  </a:lnTo>
                  <a:lnTo>
                    <a:pt x="74" y="168"/>
                  </a:lnTo>
                  <a:lnTo>
                    <a:pt x="80" y="156"/>
                  </a:lnTo>
                  <a:lnTo>
                    <a:pt x="22" y="30"/>
                  </a:lnTo>
                  <a:lnTo>
                    <a:pt x="20" y="22"/>
                  </a:lnTo>
                  <a:lnTo>
                    <a:pt x="16" y="14"/>
                  </a:lnTo>
                  <a:lnTo>
                    <a:pt x="10" y="8"/>
                  </a:lnTo>
                  <a:lnTo>
                    <a:pt x="0" y="6"/>
                  </a:lnTo>
                  <a:lnTo>
                    <a:pt x="0" y="0"/>
                  </a:lnTo>
                  <a:lnTo>
                    <a:pt x="78" y="0"/>
                  </a:lnTo>
                  <a:lnTo>
                    <a:pt x="78" y="6"/>
                  </a:lnTo>
                  <a:lnTo>
                    <a:pt x="70" y="6"/>
                  </a:lnTo>
                  <a:lnTo>
                    <a:pt x="62" y="8"/>
                  </a:lnTo>
                  <a:lnTo>
                    <a:pt x="58" y="10"/>
                  </a:lnTo>
                  <a:lnTo>
                    <a:pt x="56" y="14"/>
                  </a:lnTo>
                  <a:lnTo>
                    <a:pt x="56" y="20"/>
                  </a:lnTo>
                  <a:lnTo>
                    <a:pt x="58" y="26"/>
                  </a:lnTo>
                  <a:lnTo>
                    <a:pt x="96" y="118"/>
                  </a:lnTo>
                  <a:close/>
                </a:path>
              </a:pathLst>
            </a:custGeom>
            <a:solidFill>
              <a:srgbClr val="1369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</a:endParaRPr>
            </a:p>
          </p:txBody>
        </p:sp>
        <p:sp>
          <p:nvSpPr>
            <p:cNvPr id="3100" name="Freeform 28"/>
            <p:cNvSpPr>
              <a:spLocks/>
            </p:cNvSpPr>
            <p:nvPr/>
          </p:nvSpPr>
          <p:spPr bwMode="auto">
            <a:xfrm>
              <a:off x="4093" y="2625"/>
              <a:ext cx="104" cy="186"/>
            </a:xfrm>
            <a:custGeom>
              <a:avLst/>
              <a:gdLst>
                <a:gd name="T0" fmla="*/ 0 w 104"/>
                <a:gd name="T1" fmla="*/ 50 h 186"/>
                <a:gd name="T2" fmla="*/ 50 w 104"/>
                <a:gd name="T3" fmla="*/ 0 h 186"/>
                <a:gd name="T4" fmla="*/ 50 w 104"/>
                <a:gd name="T5" fmla="*/ 34 h 186"/>
                <a:gd name="T6" fmla="*/ 94 w 104"/>
                <a:gd name="T7" fmla="*/ 34 h 186"/>
                <a:gd name="T8" fmla="*/ 94 w 104"/>
                <a:gd name="T9" fmla="*/ 50 h 186"/>
                <a:gd name="T10" fmla="*/ 50 w 104"/>
                <a:gd name="T11" fmla="*/ 50 h 186"/>
                <a:gd name="T12" fmla="*/ 50 w 104"/>
                <a:gd name="T13" fmla="*/ 144 h 186"/>
                <a:gd name="T14" fmla="*/ 50 w 104"/>
                <a:gd name="T15" fmla="*/ 144 h 186"/>
                <a:gd name="T16" fmla="*/ 50 w 104"/>
                <a:gd name="T17" fmla="*/ 152 h 186"/>
                <a:gd name="T18" fmla="*/ 54 w 104"/>
                <a:gd name="T19" fmla="*/ 160 h 186"/>
                <a:gd name="T20" fmla="*/ 58 w 104"/>
                <a:gd name="T21" fmla="*/ 164 h 186"/>
                <a:gd name="T22" fmla="*/ 66 w 104"/>
                <a:gd name="T23" fmla="*/ 168 h 186"/>
                <a:gd name="T24" fmla="*/ 72 w 104"/>
                <a:gd name="T25" fmla="*/ 170 h 186"/>
                <a:gd name="T26" fmla="*/ 82 w 104"/>
                <a:gd name="T27" fmla="*/ 168 h 186"/>
                <a:gd name="T28" fmla="*/ 92 w 104"/>
                <a:gd name="T29" fmla="*/ 164 h 186"/>
                <a:gd name="T30" fmla="*/ 102 w 104"/>
                <a:gd name="T31" fmla="*/ 156 h 186"/>
                <a:gd name="T32" fmla="*/ 104 w 104"/>
                <a:gd name="T33" fmla="*/ 160 h 186"/>
                <a:gd name="T34" fmla="*/ 104 w 104"/>
                <a:gd name="T35" fmla="*/ 160 h 186"/>
                <a:gd name="T36" fmla="*/ 100 w 104"/>
                <a:gd name="T37" fmla="*/ 166 h 186"/>
                <a:gd name="T38" fmla="*/ 94 w 104"/>
                <a:gd name="T39" fmla="*/ 172 h 186"/>
                <a:gd name="T40" fmla="*/ 80 w 104"/>
                <a:gd name="T41" fmla="*/ 182 h 186"/>
                <a:gd name="T42" fmla="*/ 66 w 104"/>
                <a:gd name="T43" fmla="*/ 186 h 186"/>
                <a:gd name="T44" fmla="*/ 52 w 104"/>
                <a:gd name="T45" fmla="*/ 186 h 186"/>
                <a:gd name="T46" fmla="*/ 38 w 104"/>
                <a:gd name="T47" fmla="*/ 184 h 186"/>
                <a:gd name="T48" fmla="*/ 28 w 104"/>
                <a:gd name="T49" fmla="*/ 178 h 186"/>
                <a:gd name="T50" fmla="*/ 24 w 104"/>
                <a:gd name="T51" fmla="*/ 174 h 186"/>
                <a:gd name="T52" fmla="*/ 20 w 104"/>
                <a:gd name="T53" fmla="*/ 168 h 186"/>
                <a:gd name="T54" fmla="*/ 18 w 104"/>
                <a:gd name="T55" fmla="*/ 162 h 186"/>
                <a:gd name="T56" fmla="*/ 18 w 104"/>
                <a:gd name="T57" fmla="*/ 156 h 186"/>
                <a:gd name="T58" fmla="*/ 18 w 104"/>
                <a:gd name="T59" fmla="*/ 50 h 186"/>
                <a:gd name="T60" fmla="*/ 0 w 104"/>
                <a:gd name="T61" fmla="*/ 50 h 186"/>
                <a:gd name="T62" fmla="*/ 0 w 104"/>
                <a:gd name="T63" fmla="*/ 50 h 18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104" h="186">
                  <a:moveTo>
                    <a:pt x="0" y="50"/>
                  </a:moveTo>
                  <a:lnTo>
                    <a:pt x="50" y="0"/>
                  </a:lnTo>
                  <a:lnTo>
                    <a:pt x="50" y="34"/>
                  </a:lnTo>
                  <a:lnTo>
                    <a:pt x="94" y="34"/>
                  </a:lnTo>
                  <a:lnTo>
                    <a:pt x="94" y="50"/>
                  </a:lnTo>
                  <a:lnTo>
                    <a:pt x="50" y="50"/>
                  </a:lnTo>
                  <a:lnTo>
                    <a:pt x="50" y="144"/>
                  </a:lnTo>
                  <a:lnTo>
                    <a:pt x="50" y="152"/>
                  </a:lnTo>
                  <a:lnTo>
                    <a:pt x="54" y="160"/>
                  </a:lnTo>
                  <a:lnTo>
                    <a:pt x="58" y="164"/>
                  </a:lnTo>
                  <a:lnTo>
                    <a:pt x="66" y="168"/>
                  </a:lnTo>
                  <a:lnTo>
                    <a:pt x="72" y="170"/>
                  </a:lnTo>
                  <a:lnTo>
                    <a:pt x="82" y="168"/>
                  </a:lnTo>
                  <a:lnTo>
                    <a:pt x="92" y="164"/>
                  </a:lnTo>
                  <a:lnTo>
                    <a:pt x="102" y="156"/>
                  </a:lnTo>
                  <a:lnTo>
                    <a:pt x="104" y="160"/>
                  </a:lnTo>
                  <a:lnTo>
                    <a:pt x="100" y="166"/>
                  </a:lnTo>
                  <a:lnTo>
                    <a:pt x="94" y="172"/>
                  </a:lnTo>
                  <a:lnTo>
                    <a:pt x="80" y="182"/>
                  </a:lnTo>
                  <a:lnTo>
                    <a:pt x="66" y="186"/>
                  </a:lnTo>
                  <a:lnTo>
                    <a:pt x="52" y="186"/>
                  </a:lnTo>
                  <a:lnTo>
                    <a:pt x="38" y="184"/>
                  </a:lnTo>
                  <a:lnTo>
                    <a:pt x="28" y="178"/>
                  </a:lnTo>
                  <a:lnTo>
                    <a:pt x="24" y="174"/>
                  </a:lnTo>
                  <a:lnTo>
                    <a:pt x="20" y="168"/>
                  </a:lnTo>
                  <a:lnTo>
                    <a:pt x="18" y="162"/>
                  </a:lnTo>
                  <a:lnTo>
                    <a:pt x="18" y="156"/>
                  </a:lnTo>
                  <a:lnTo>
                    <a:pt x="18" y="50"/>
                  </a:lnTo>
                  <a:lnTo>
                    <a:pt x="0" y="50"/>
                  </a:lnTo>
                  <a:close/>
                </a:path>
              </a:pathLst>
            </a:custGeom>
            <a:solidFill>
              <a:srgbClr val="1369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</a:endParaRPr>
            </a:p>
          </p:txBody>
        </p:sp>
        <p:sp>
          <p:nvSpPr>
            <p:cNvPr id="3101" name="Freeform 29"/>
            <p:cNvSpPr>
              <a:spLocks/>
            </p:cNvSpPr>
            <p:nvPr/>
          </p:nvSpPr>
          <p:spPr bwMode="auto">
            <a:xfrm>
              <a:off x="3905" y="2657"/>
              <a:ext cx="110" cy="156"/>
            </a:xfrm>
            <a:custGeom>
              <a:avLst/>
              <a:gdLst>
                <a:gd name="T0" fmla="*/ 6 w 110"/>
                <a:gd name="T1" fmla="*/ 100 h 156"/>
                <a:gd name="T2" fmla="*/ 12 w 110"/>
                <a:gd name="T3" fmla="*/ 122 h 156"/>
                <a:gd name="T4" fmla="*/ 22 w 110"/>
                <a:gd name="T5" fmla="*/ 138 h 156"/>
                <a:gd name="T6" fmla="*/ 36 w 110"/>
                <a:gd name="T7" fmla="*/ 146 h 156"/>
                <a:gd name="T8" fmla="*/ 56 w 110"/>
                <a:gd name="T9" fmla="*/ 148 h 156"/>
                <a:gd name="T10" fmla="*/ 64 w 110"/>
                <a:gd name="T11" fmla="*/ 146 h 156"/>
                <a:gd name="T12" fmla="*/ 76 w 110"/>
                <a:gd name="T13" fmla="*/ 134 h 156"/>
                <a:gd name="T14" fmla="*/ 78 w 110"/>
                <a:gd name="T15" fmla="*/ 122 h 156"/>
                <a:gd name="T16" fmla="*/ 72 w 110"/>
                <a:gd name="T17" fmla="*/ 108 h 156"/>
                <a:gd name="T18" fmla="*/ 44 w 110"/>
                <a:gd name="T19" fmla="*/ 92 h 156"/>
                <a:gd name="T20" fmla="*/ 28 w 110"/>
                <a:gd name="T21" fmla="*/ 84 h 156"/>
                <a:gd name="T22" fmla="*/ 10 w 110"/>
                <a:gd name="T23" fmla="*/ 66 h 156"/>
                <a:gd name="T24" fmla="*/ 2 w 110"/>
                <a:gd name="T25" fmla="*/ 50 h 156"/>
                <a:gd name="T26" fmla="*/ 2 w 110"/>
                <a:gd name="T27" fmla="*/ 38 h 156"/>
                <a:gd name="T28" fmla="*/ 6 w 110"/>
                <a:gd name="T29" fmla="*/ 22 h 156"/>
                <a:gd name="T30" fmla="*/ 18 w 110"/>
                <a:gd name="T31" fmla="*/ 10 h 156"/>
                <a:gd name="T32" fmla="*/ 32 w 110"/>
                <a:gd name="T33" fmla="*/ 2 h 156"/>
                <a:gd name="T34" fmla="*/ 50 w 110"/>
                <a:gd name="T35" fmla="*/ 0 h 156"/>
                <a:gd name="T36" fmla="*/ 66 w 110"/>
                <a:gd name="T37" fmla="*/ 0 h 156"/>
                <a:gd name="T38" fmla="*/ 90 w 110"/>
                <a:gd name="T39" fmla="*/ 8 h 156"/>
                <a:gd name="T40" fmla="*/ 102 w 110"/>
                <a:gd name="T41" fmla="*/ 50 h 156"/>
                <a:gd name="T42" fmla="*/ 94 w 110"/>
                <a:gd name="T43" fmla="*/ 50 h 156"/>
                <a:gd name="T44" fmla="*/ 88 w 110"/>
                <a:gd name="T45" fmla="*/ 26 h 156"/>
                <a:gd name="T46" fmla="*/ 76 w 110"/>
                <a:gd name="T47" fmla="*/ 12 h 156"/>
                <a:gd name="T48" fmla="*/ 64 w 110"/>
                <a:gd name="T49" fmla="*/ 8 h 156"/>
                <a:gd name="T50" fmla="*/ 56 w 110"/>
                <a:gd name="T51" fmla="*/ 6 h 156"/>
                <a:gd name="T52" fmla="*/ 46 w 110"/>
                <a:gd name="T53" fmla="*/ 6 h 156"/>
                <a:gd name="T54" fmla="*/ 36 w 110"/>
                <a:gd name="T55" fmla="*/ 12 h 156"/>
                <a:gd name="T56" fmla="*/ 28 w 110"/>
                <a:gd name="T57" fmla="*/ 26 h 156"/>
                <a:gd name="T58" fmla="*/ 28 w 110"/>
                <a:gd name="T59" fmla="*/ 32 h 156"/>
                <a:gd name="T60" fmla="*/ 32 w 110"/>
                <a:gd name="T61" fmla="*/ 42 h 156"/>
                <a:gd name="T62" fmla="*/ 68 w 110"/>
                <a:gd name="T63" fmla="*/ 62 h 156"/>
                <a:gd name="T64" fmla="*/ 80 w 110"/>
                <a:gd name="T65" fmla="*/ 70 h 156"/>
                <a:gd name="T66" fmla="*/ 100 w 110"/>
                <a:gd name="T67" fmla="*/ 86 h 156"/>
                <a:gd name="T68" fmla="*/ 108 w 110"/>
                <a:gd name="T69" fmla="*/ 102 h 156"/>
                <a:gd name="T70" fmla="*/ 110 w 110"/>
                <a:gd name="T71" fmla="*/ 114 h 156"/>
                <a:gd name="T72" fmla="*/ 104 w 110"/>
                <a:gd name="T73" fmla="*/ 134 h 156"/>
                <a:gd name="T74" fmla="*/ 88 w 110"/>
                <a:gd name="T75" fmla="*/ 148 h 156"/>
                <a:gd name="T76" fmla="*/ 70 w 110"/>
                <a:gd name="T77" fmla="*/ 154 h 156"/>
                <a:gd name="T78" fmla="*/ 54 w 110"/>
                <a:gd name="T79" fmla="*/ 156 h 156"/>
                <a:gd name="T80" fmla="*/ 24 w 110"/>
                <a:gd name="T81" fmla="*/ 152 h 156"/>
                <a:gd name="T82" fmla="*/ 0 w 110"/>
                <a:gd name="T83" fmla="*/ 100 h 15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110" h="156">
                  <a:moveTo>
                    <a:pt x="0" y="100"/>
                  </a:moveTo>
                  <a:lnTo>
                    <a:pt x="6" y="100"/>
                  </a:lnTo>
                  <a:lnTo>
                    <a:pt x="12" y="122"/>
                  </a:lnTo>
                  <a:lnTo>
                    <a:pt x="18" y="130"/>
                  </a:lnTo>
                  <a:lnTo>
                    <a:pt x="22" y="138"/>
                  </a:lnTo>
                  <a:lnTo>
                    <a:pt x="28" y="142"/>
                  </a:lnTo>
                  <a:lnTo>
                    <a:pt x="36" y="146"/>
                  </a:lnTo>
                  <a:lnTo>
                    <a:pt x="44" y="148"/>
                  </a:lnTo>
                  <a:lnTo>
                    <a:pt x="56" y="148"/>
                  </a:lnTo>
                  <a:lnTo>
                    <a:pt x="64" y="146"/>
                  </a:lnTo>
                  <a:lnTo>
                    <a:pt x="72" y="142"/>
                  </a:lnTo>
                  <a:lnTo>
                    <a:pt x="76" y="134"/>
                  </a:lnTo>
                  <a:lnTo>
                    <a:pt x="78" y="122"/>
                  </a:lnTo>
                  <a:lnTo>
                    <a:pt x="76" y="114"/>
                  </a:lnTo>
                  <a:lnTo>
                    <a:pt x="72" y="108"/>
                  </a:lnTo>
                  <a:lnTo>
                    <a:pt x="60" y="100"/>
                  </a:lnTo>
                  <a:lnTo>
                    <a:pt x="44" y="92"/>
                  </a:lnTo>
                  <a:lnTo>
                    <a:pt x="28" y="84"/>
                  </a:lnTo>
                  <a:lnTo>
                    <a:pt x="16" y="74"/>
                  </a:lnTo>
                  <a:lnTo>
                    <a:pt x="10" y="66"/>
                  </a:lnTo>
                  <a:lnTo>
                    <a:pt x="4" y="58"/>
                  </a:lnTo>
                  <a:lnTo>
                    <a:pt x="2" y="50"/>
                  </a:lnTo>
                  <a:lnTo>
                    <a:pt x="2" y="38"/>
                  </a:lnTo>
                  <a:lnTo>
                    <a:pt x="2" y="30"/>
                  </a:lnTo>
                  <a:lnTo>
                    <a:pt x="6" y="22"/>
                  </a:lnTo>
                  <a:lnTo>
                    <a:pt x="10" y="16"/>
                  </a:lnTo>
                  <a:lnTo>
                    <a:pt x="18" y="10"/>
                  </a:lnTo>
                  <a:lnTo>
                    <a:pt x="24" y="6"/>
                  </a:lnTo>
                  <a:lnTo>
                    <a:pt x="32" y="2"/>
                  </a:lnTo>
                  <a:lnTo>
                    <a:pt x="42" y="0"/>
                  </a:lnTo>
                  <a:lnTo>
                    <a:pt x="50" y="0"/>
                  </a:lnTo>
                  <a:lnTo>
                    <a:pt x="66" y="0"/>
                  </a:lnTo>
                  <a:lnTo>
                    <a:pt x="78" y="4"/>
                  </a:lnTo>
                  <a:lnTo>
                    <a:pt x="90" y="8"/>
                  </a:lnTo>
                  <a:lnTo>
                    <a:pt x="100" y="12"/>
                  </a:lnTo>
                  <a:lnTo>
                    <a:pt x="102" y="50"/>
                  </a:lnTo>
                  <a:lnTo>
                    <a:pt x="94" y="50"/>
                  </a:lnTo>
                  <a:lnTo>
                    <a:pt x="92" y="36"/>
                  </a:lnTo>
                  <a:lnTo>
                    <a:pt x="88" y="26"/>
                  </a:lnTo>
                  <a:lnTo>
                    <a:pt x="82" y="18"/>
                  </a:lnTo>
                  <a:lnTo>
                    <a:pt x="76" y="12"/>
                  </a:lnTo>
                  <a:lnTo>
                    <a:pt x="70" y="10"/>
                  </a:lnTo>
                  <a:lnTo>
                    <a:pt x="64" y="8"/>
                  </a:lnTo>
                  <a:lnTo>
                    <a:pt x="56" y="6"/>
                  </a:lnTo>
                  <a:lnTo>
                    <a:pt x="50" y="6"/>
                  </a:lnTo>
                  <a:lnTo>
                    <a:pt x="46" y="6"/>
                  </a:lnTo>
                  <a:lnTo>
                    <a:pt x="40" y="8"/>
                  </a:lnTo>
                  <a:lnTo>
                    <a:pt x="36" y="12"/>
                  </a:lnTo>
                  <a:lnTo>
                    <a:pt x="30" y="22"/>
                  </a:lnTo>
                  <a:lnTo>
                    <a:pt x="28" y="26"/>
                  </a:lnTo>
                  <a:lnTo>
                    <a:pt x="28" y="32"/>
                  </a:lnTo>
                  <a:lnTo>
                    <a:pt x="30" y="38"/>
                  </a:lnTo>
                  <a:lnTo>
                    <a:pt x="32" y="42"/>
                  </a:lnTo>
                  <a:lnTo>
                    <a:pt x="40" y="48"/>
                  </a:lnTo>
                  <a:lnTo>
                    <a:pt x="68" y="62"/>
                  </a:lnTo>
                  <a:lnTo>
                    <a:pt x="80" y="70"/>
                  </a:lnTo>
                  <a:lnTo>
                    <a:pt x="94" y="78"/>
                  </a:lnTo>
                  <a:lnTo>
                    <a:pt x="100" y="86"/>
                  </a:lnTo>
                  <a:lnTo>
                    <a:pt x="106" y="94"/>
                  </a:lnTo>
                  <a:lnTo>
                    <a:pt x="108" y="102"/>
                  </a:lnTo>
                  <a:lnTo>
                    <a:pt x="110" y="114"/>
                  </a:lnTo>
                  <a:lnTo>
                    <a:pt x="108" y="124"/>
                  </a:lnTo>
                  <a:lnTo>
                    <a:pt x="104" y="134"/>
                  </a:lnTo>
                  <a:lnTo>
                    <a:pt x="96" y="142"/>
                  </a:lnTo>
                  <a:lnTo>
                    <a:pt x="88" y="148"/>
                  </a:lnTo>
                  <a:lnTo>
                    <a:pt x="80" y="152"/>
                  </a:lnTo>
                  <a:lnTo>
                    <a:pt x="70" y="154"/>
                  </a:lnTo>
                  <a:lnTo>
                    <a:pt x="54" y="156"/>
                  </a:lnTo>
                  <a:lnTo>
                    <a:pt x="38" y="156"/>
                  </a:lnTo>
                  <a:lnTo>
                    <a:pt x="24" y="152"/>
                  </a:lnTo>
                  <a:lnTo>
                    <a:pt x="0" y="144"/>
                  </a:lnTo>
                  <a:lnTo>
                    <a:pt x="0" y="100"/>
                  </a:lnTo>
                  <a:close/>
                </a:path>
              </a:pathLst>
            </a:custGeom>
            <a:solidFill>
              <a:srgbClr val="1369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</a:endParaRPr>
            </a:p>
          </p:txBody>
        </p:sp>
        <p:sp>
          <p:nvSpPr>
            <p:cNvPr id="3102" name="Freeform 30"/>
            <p:cNvSpPr>
              <a:spLocks/>
            </p:cNvSpPr>
            <p:nvPr/>
          </p:nvSpPr>
          <p:spPr bwMode="auto">
            <a:xfrm>
              <a:off x="3797" y="2655"/>
              <a:ext cx="108" cy="154"/>
            </a:xfrm>
            <a:custGeom>
              <a:avLst/>
              <a:gdLst>
                <a:gd name="T0" fmla="*/ 52 w 108"/>
                <a:gd name="T1" fmla="*/ 32 h 154"/>
                <a:gd name="T2" fmla="*/ 52 w 108"/>
                <a:gd name="T3" fmla="*/ 32 h 154"/>
                <a:gd name="T4" fmla="*/ 60 w 108"/>
                <a:gd name="T5" fmla="*/ 18 h 154"/>
                <a:gd name="T6" fmla="*/ 68 w 108"/>
                <a:gd name="T7" fmla="*/ 8 h 154"/>
                <a:gd name="T8" fmla="*/ 76 w 108"/>
                <a:gd name="T9" fmla="*/ 2 h 154"/>
                <a:gd name="T10" fmla="*/ 88 w 108"/>
                <a:gd name="T11" fmla="*/ 0 h 154"/>
                <a:gd name="T12" fmla="*/ 88 w 108"/>
                <a:gd name="T13" fmla="*/ 0 h 154"/>
                <a:gd name="T14" fmla="*/ 96 w 108"/>
                <a:gd name="T15" fmla="*/ 2 h 154"/>
                <a:gd name="T16" fmla="*/ 102 w 108"/>
                <a:gd name="T17" fmla="*/ 8 h 154"/>
                <a:gd name="T18" fmla="*/ 108 w 108"/>
                <a:gd name="T19" fmla="*/ 14 h 154"/>
                <a:gd name="T20" fmla="*/ 108 w 108"/>
                <a:gd name="T21" fmla="*/ 24 h 154"/>
                <a:gd name="T22" fmla="*/ 108 w 108"/>
                <a:gd name="T23" fmla="*/ 24 h 154"/>
                <a:gd name="T24" fmla="*/ 104 w 108"/>
                <a:gd name="T25" fmla="*/ 32 h 154"/>
                <a:gd name="T26" fmla="*/ 96 w 108"/>
                <a:gd name="T27" fmla="*/ 38 h 154"/>
                <a:gd name="T28" fmla="*/ 92 w 108"/>
                <a:gd name="T29" fmla="*/ 38 h 154"/>
                <a:gd name="T30" fmla="*/ 88 w 108"/>
                <a:gd name="T31" fmla="*/ 38 h 154"/>
                <a:gd name="T32" fmla="*/ 84 w 108"/>
                <a:gd name="T33" fmla="*/ 38 h 154"/>
                <a:gd name="T34" fmla="*/ 80 w 108"/>
                <a:gd name="T35" fmla="*/ 34 h 154"/>
                <a:gd name="T36" fmla="*/ 80 w 108"/>
                <a:gd name="T37" fmla="*/ 34 h 154"/>
                <a:gd name="T38" fmla="*/ 74 w 108"/>
                <a:gd name="T39" fmla="*/ 30 h 154"/>
                <a:gd name="T40" fmla="*/ 68 w 108"/>
                <a:gd name="T41" fmla="*/ 28 h 154"/>
                <a:gd name="T42" fmla="*/ 62 w 108"/>
                <a:gd name="T43" fmla="*/ 28 h 154"/>
                <a:gd name="T44" fmla="*/ 60 w 108"/>
                <a:gd name="T45" fmla="*/ 32 h 154"/>
                <a:gd name="T46" fmla="*/ 56 w 108"/>
                <a:gd name="T47" fmla="*/ 36 h 154"/>
                <a:gd name="T48" fmla="*/ 54 w 108"/>
                <a:gd name="T49" fmla="*/ 42 h 154"/>
                <a:gd name="T50" fmla="*/ 52 w 108"/>
                <a:gd name="T51" fmla="*/ 54 h 154"/>
                <a:gd name="T52" fmla="*/ 52 w 108"/>
                <a:gd name="T53" fmla="*/ 128 h 154"/>
                <a:gd name="T54" fmla="*/ 52 w 108"/>
                <a:gd name="T55" fmla="*/ 128 h 154"/>
                <a:gd name="T56" fmla="*/ 54 w 108"/>
                <a:gd name="T57" fmla="*/ 140 h 154"/>
                <a:gd name="T58" fmla="*/ 56 w 108"/>
                <a:gd name="T59" fmla="*/ 148 h 154"/>
                <a:gd name="T60" fmla="*/ 64 w 108"/>
                <a:gd name="T61" fmla="*/ 150 h 154"/>
                <a:gd name="T62" fmla="*/ 74 w 108"/>
                <a:gd name="T63" fmla="*/ 152 h 154"/>
                <a:gd name="T64" fmla="*/ 74 w 108"/>
                <a:gd name="T65" fmla="*/ 154 h 154"/>
                <a:gd name="T66" fmla="*/ 0 w 108"/>
                <a:gd name="T67" fmla="*/ 154 h 154"/>
                <a:gd name="T68" fmla="*/ 0 w 108"/>
                <a:gd name="T69" fmla="*/ 152 h 154"/>
                <a:gd name="T70" fmla="*/ 0 w 108"/>
                <a:gd name="T71" fmla="*/ 152 h 154"/>
                <a:gd name="T72" fmla="*/ 10 w 108"/>
                <a:gd name="T73" fmla="*/ 150 h 154"/>
                <a:gd name="T74" fmla="*/ 18 w 108"/>
                <a:gd name="T75" fmla="*/ 148 h 154"/>
                <a:gd name="T76" fmla="*/ 20 w 108"/>
                <a:gd name="T77" fmla="*/ 140 h 154"/>
                <a:gd name="T78" fmla="*/ 22 w 108"/>
                <a:gd name="T79" fmla="*/ 130 h 154"/>
                <a:gd name="T80" fmla="*/ 22 w 108"/>
                <a:gd name="T81" fmla="*/ 48 h 154"/>
                <a:gd name="T82" fmla="*/ 22 w 108"/>
                <a:gd name="T83" fmla="*/ 48 h 154"/>
                <a:gd name="T84" fmla="*/ 22 w 108"/>
                <a:gd name="T85" fmla="*/ 38 h 154"/>
                <a:gd name="T86" fmla="*/ 18 w 108"/>
                <a:gd name="T87" fmla="*/ 32 h 154"/>
                <a:gd name="T88" fmla="*/ 12 w 108"/>
                <a:gd name="T89" fmla="*/ 28 h 154"/>
                <a:gd name="T90" fmla="*/ 2 w 108"/>
                <a:gd name="T91" fmla="*/ 26 h 154"/>
                <a:gd name="T92" fmla="*/ 2 w 108"/>
                <a:gd name="T93" fmla="*/ 26 h 154"/>
                <a:gd name="T94" fmla="*/ 30 w 108"/>
                <a:gd name="T95" fmla="*/ 14 h 154"/>
                <a:gd name="T96" fmla="*/ 52 w 108"/>
                <a:gd name="T97" fmla="*/ 2 h 154"/>
                <a:gd name="T98" fmla="*/ 52 w 108"/>
                <a:gd name="T99" fmla="*/ 32 h 154"/>
                <a:gd name="T100" fmla="*/ 52 w 108"/>
                <a:gd name="T101" fmla="*/ 32 h 154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108" h="154">
                  <a:moveTo>
                    <a:pt x="52" y="32"/>
                  </a:moveTo>
                  <a:lnTo>
                    <a:pt x="52" y="32"/>
                  </a:lnTo>
                  <a:lnTo>
                    <a:pt x="60" y="18"/>
                  </a:lnTo>
                  <a:lnTo>
                    <a:pt x="68" y="8"/>
                  </a:lnTo>
                  <a:lnTo>
                    <a:pt x="76" y="2"/>
                  </a:lnTo>
                  <a:lnTo>
                    <a:pt x="88" y="0"/>
                  </a:lnTo>
                  <a:lnTo>
                    <a:pt x="96" y="2"/>
                  </a:lnTo>
                  <a:lnTo>
                    <a:pt x="102" y="8"/>
                  </a:lnTo>
                  <a:lnTo>
                    <a:pt x="108" y="14"/>
                  </a:lnTo>
                  <a:lnTo>
                    <a:pt x="108" y="24"/>
                  </a:lnTo>
                  <a:lnTo>
                    <a:pt x="104" y="32"/>
                  </a:lnTo>
                  <a:lnTo>
                    <a:pt x="96" y="38"/>
                  </a:lnTo>
                  <a:lnTo>
                    <a:pt x="92" y="38"/>
                  </a:lnTo>
                  <a:lnTo>
                    <a:pt x="88" y="38"/>
                  </a:lnTo>
                  <a:lnTo>
                    <a:pt x="84" y="38"/>
                  </a:lnTo>
                  <a:lnTo>
                    <a:pt x="80" y="34"/>
                  </a:lnTo>
                  <a:lnTo>
                    <a:pt x="74" y="30"/>
                  </a:lnTo>
                  <a:lnTo>
                    <a:pt x="68" y="28"/>
                  </a:lnTo>
                  <a:lnTo>
                    <a:pt x="62" y="28"/>
                  </a:lnTo>
                  <a:lnTo>
                    <a:pt x="60" y="32"/>
                  </a:lnTo>
                  <a:lnTo>
                    <a:pt x="56" y="36"/>
                  </a:lnTo>
                  <a:lnTo>
                    <a:pt x="54" y="42"/>
                  </a:lnTo>
                  <a:lnTo>
                    <a:pt x="52" y="54"/>
                  </a:lnTo>
                  <a:lnTo>
                    <a:pt x="52" y="128"/>
                  </a:lnTo>
                  <a:lnTo>
                    <a:pt x="54" y="140"/>
                  </a:lnTo>
                  <a:lnTo>
                    <a:pt x="56" y="148"/>
                  </a:lnTo>
                  <a:lnTo>
                    <a:pt x="64" y="150"/>
                  </a:lnTo>
                  <a:lnTo>
                    <a:pt x="74" y="152"/>
                  </a:lnTo>
                  <a:lnTo>
                    <a:pt x="74" y="154"/>
                  </a:lnTo>
                  <a:lnTo>
                    <a:pt x="0" y="154"/>
                  </a:lnTo>
                  <a:lnTo>
                    <a:pt x="0" y="152"/>
                  </a:lnTo>
                  <a:lnTo>
                    <a:pt x="10" y="150"/>
                  </a:lnTo>
                  <a:lnTo>
                    <a:pt x="18" y="148"/>
                  </a:lnTo>
                  <a:lnTo>
                    <a:pt x="20" y="140"/>
                  </a:lnTo>
                  <a:lnTo>
                    <a:pt x="22" y="130"/>
                  </a:lnTo>
                  <a:lnTo>
                    <a:pt x="22" y="48"/>
                  </a:lnTo>
                  <a:lnTo>
                    <a:pt x="22" y="38"/>
                  </a:lnTo>
                  <a:lnTo>
                    <a:pt x="18" y="32"/>
                  </a:lnTo>
                  <a:lnTo>
                    <a:pt x="12" y="28"/>
                  </a:lnTo>
                  <a:lnTo>
                    <a:pt x="2" y="26"/>
                  </a:lnTo>
                  <a:lnTo>
                    <a:pt x="30" y="14"/>
                  </a:lnTo>
                  <a:lnTo>
                    <a:pt x="52" y="2"/>
                  </a:lnTo>
                  <a:lnTo>
                    <a:pt x="52" y="32"/>
                  </a:lnTo>
                  <a:close/>
                </a:path>
              </a:pathLst>
            </a:custGeom>
            <a:solidFill>
              <a:srgbClr val="1369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</a:endParaRPr>
            </a:p>
          </p:txBody>
        </p:sp>
        <p:sp>
          <p:nvSpPr>
            <p:cNvPr id="3103" name="Freeform 31"/>
            <p:cNvSpPr>
              <a:spLocks noEditPoints="1"/>
            </p:cNvSpPr>
            <p:nvPr/>
          </p:nvSpPr>
          <p:spPr bwMode="auto">
            <a:xfrm>
              <a:off x="3661" y="2655"/>
              <a:ext cx="136" cy="156"/>
            </a:xfrm>
            <a:custGeom>
              <a:avLst/>
              <a:gdLst>
                <a:gd name="T0" fmla="*/ 96 w 136"/>
                <a:gd name="T1" fmla="*/ 50 h 156"/>
                <a:gd name="T2" fmla="*/ 90 w 136"/>
                <a:gd name="T3" fmla="*/ 20 h 156"/>
                <a:gd name="T4" fmla="*/ 80 w 136"/>
                <a:gd name="T5" fmla="*/ 12 h 156"/>
                <a:gd name="T6" fmla="*/ 70 w 136"/>
                <a:gd name="T7" fmla="*/ 8 h 156"/>
                <a:gd name="T8" fmla="*/ 60 w 136"/>
                <a:gd name="T9" fmla="*/ 10 h 156"/>
                <a:gd name="T10" fmla="*/ 48 w 136"/>
                <a:gd name="T11" fmla="*/ 16 h 156"/>
                <a:gd name="T12" fmla="*/ 38 w 136"/>
                <a:gd name="T13" fmla="*/ 28 h 156"/>
                <a:gd name="T14" fmla="*/ 32 w 136"/>
                <a:gd name="T15" fmla="*/ 50 h 156"/>
                <a:gd name="T16" fmla="*/ 96 w 136"/>
                <a:gd name="T17" fmla="*/ 50 h 156"/>
                <a:gd name="T18" fmla="*/ 136 w 136"/>
                <a:gd name="T19" fmla="*/ 106 h 156"/>
                <a:gd name="T20" fmla="*/ 132 w 136"/>
                <a:gd name="T21" fmla="*/ 114 h 156"/>
                <a:gd name="T22" fmla="*/ 122 w 136"/>
                <a:gd name="T23" fmla="*/ 130 h 156"/>
                <a:gd name="T24" fmla="*/ 106 w 136"/>
                <a:gd name="T25" fmla="*/ 144 h 156"/>
                <a:gd name="T26" fmla="*/ 84 w 136"/>
                <a:gd name="T27" fmla="*/ 154 h 156"/>
                <a:gd name="T28" fmla="*/ 70 w 136"/>
                <a:gd name="T29" fmla="*/ 156 h 156"/>
                <a:gd name="T30" fmla="*/ 46 w 136"/>
                <a:gd name="T31" fmla="*/ 152 h 156"/>
                <a:gd name="T32" fmla="*/ 22 w 136"/>
                <a:gd name="T33" fmla="*/ 138 h 156"/>
                <a:gd name="T34" fmla="*/ 6 w 136"/>
                <a:gd name="T35" fmla="*/ 118 h 156"/>
                <a:gd name="T36" fmla="*/ 0 w 136"/>
                <a:gd name="T37" fmla="*/ 86 h 156"/>
                <a:gd name="T38" fmla="*/ 0 w 136"/>
                <a:gd name="T39" fmla="*/ 68 h 156"/>
                <a:gd name="T40" fmla="*/ 10 w 136"/>
                <a:gd name="T41" fmla="*/ 38 h 156"/>
                <a:gd name="T42" fmla="*/ 28 w 136"/>
                <a:gd name="T43" fmla="*/ 14 h 156"/>
                <a:gd name="T44" fmla="*/ 56 w 136"/>
                <a:gd name="T45" fmla="*/ 2 h 156"/>
                <a:gd name="T46" fmla="*/ 74 w 136"/>
                <a:gd name="T47" fmla="*/ 0 h 156"/>
                <a:gd name="T48" fmla="*/ 96 w 136"/>
                <a:gd name="T49" fmla="*/ 4 h 156"/>
                <a:gd name="T50" fmla="*/ 114 w 136"/>
                <a:gd name="T51" fmla="*/ 14 h 156"/>
                <a:gd name="T52" fmla="*/ 128 w 136"/>
                <a:gd name="T53" fmla="*/ 32 h 156"/>
                <a:gd name="T54" fmla="*/ 136 w 136"/>
                <a:gd name="T55" fmla="*/ 58 h 156"/>
                <a:gd name="T56" fmla="*/ 30 w 136"/>
                <a:gd name="T57" fmla="*/ 58 h 156"/>
                <a:gd name="T58" fmla="*/ 30 w 136"/>
                <a:gd name="T59" fmla="*/ 86 h 156"/>
                <a:gd name="T60" fmla="*/ 40 w 136"/>
                <a:gd name="T61" fmla="*/ 112 h 156"/>
                <a:gd name="T62" fmla="*/ 60 w 136"/>
                <a:gd name="T63" fmla="*/ 128 h 156"/>
                <a:gd name="T64" fmla="*/ 86 w 136"/>
                <a:gd name="T65" fmla="*/ 132 h 156"/>
                <a:gd name="T66" fmla="*/ 100 w 136"/>
                <a:gd name="T67" fmla="*/ 130 h 156"/>
                <a:gd name="T68" fmla="*/ 122 w 136"/>
                <a:gd name="T69" fmla="*/ 116 h 156"/>
                <a:gd name="T70" fmla="*/ 132 w 136"/>
                <a:gd name="T71" fmla="*/ 104 h 15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136" h="156">
                  <a:moveTo>
                    <a:pt x="96" y="50"/>
                  </a:moveTo>
                  <a:lnTo>
                    <a:pt x="96" y="50"/>
                  </a:lnTo>
                  <a:lnTo>
                    <a:pt x="94" y="34"/>
                  </a:lnTo>
                  <a:lnTo>
                    <a:pt x="90" y="20"/>
                  </a:lnTo>
                  <a:lnTo>
                    <a:pt x="86" y="16"/>
                  </a:lnTo>
                  <a:lnTo>
                    <a:pt x="80" y="12"/>
                  </a:lnTo>
                  <a:lnTo>
                    <a:pt x="76" y="10"/>
                  </a:lnTo>
                  <a:lnTo>
                    <a:pt x="70" y="8"/>
                  </a:lnTo>
                  <a:lnTo>
                    <a:pt x="60" y="10"/>
                  </a:lnTo>
                  <a:lnTo>
                    <a:pt x="54" y="12"/>
                  </a:lnTo>
                  <a:lnTo>
                    <a:pt x="48" y="16"/>
                  </a:lnTo>
                  <a:lnTo>
                    <a:pt x="42" y="22"/>
                  </a:lnTo>
                  <a:lnTo>
                    <a:pt x="38" y="28"/>
                  </a:lnTo>
                  <a:lnTo>
                    <a:pt x="34" y="38"/>
                  </a:lnTo>
                  <a:lnTo>
                    <a:pt x="32" y="50"/>
                  </a:lnTo>
                  <a:lnTo>
                    <a:pt x="96" y="50"/>
                  </a:lnTo>
                  <a:close/>
                  <a:moveTo>
                    <a:pt x="132" y="104"/>
                  </a:moveTo>
                  <a:lnTo>
                    <a:pt x="136" y="106"/>
                  </a:lnTo>
                  <a:lnTo>
                    <a:pt x="132" y="114"/>
                  </a:lnTo>
                  <a:lnTo>
                    <a:pt x="128" y="122"/>
                  </a:lnTo>
                  <a:lnTo>
                    <a:pt x="122" y="130"/>
                  </a:lnTo>
                  <a:lnTo>
                    <a:pt x="114" y="138"/>
                  </a:lnTo>
                  <a:lnTo>
                    <a:pt x="106" y="144"/>
                  </a:lnTo>
                  <a:lnTo>
                    <a:pt x="94" y="150"/>
                  </a:lnTo>
                  <a:lnTo>
                    <a:pt x="84" y="154"/>
                  </a:lnTo>
                  <a:lnTo>
                    <a:pt x="70" y="156"/>
                  </a:lnTo>
                  <a:lnTo>
                    <a:pt x="58" y="154"/>
                  </a:lnTo>
                  <a:lnTo>
                    <a:pt x="46" y="152"/>
                  </a:lnTo>
                  <a:lnTo>
                    <a:pt x="34" y="146"/>
                  </a:lnTo>
                  <a:lnTo>
                    <a:pt x="22" y="138"/>
                  </a:lnTo>
                  <a:lnTo>
                    <a:pt x="14" y="130"/>
                  </a:lnTo>
                  <a:lnTo>
                    <a:pt x="6" y="118"/>
                  </a:lnTo>
                  <a:lnTo>
                    <a:pt x="2" y="102"/>
                  </a:lnTo>
                  <a:lnTo>
                    <a:pt x="0" y="86"/>
                  </a:lnTo>
                  <a:lnTo>
                    <a:pt x="0" y="68"/>
                  </a:lnTo>
                  <a:lnTo>
                    <a:pt x="4" y="52"/>
                  </a:lnTo>
                  <a:lnTo>
                    <a:pt x="10" y="38"/>
                  </a:lnTo>
                  <a:lnTo>
                    <a:pt x="18" y="26"/>
                  </a:lnTo>
                  <a:lnTo>
                    <a:pt x="28" y="14"/>
                  </a:lnTo>
                  <a:lnTo>
                    <a:pt x="42" y="8"/>
                  </a:lnTo>
                  <a:lnTo>
                    <a:pt x="56" y="2"/>
                  </a:lnTo>
                  <a:lnTo>
                    <a:pt x="74" y="0"/>
                  </a:lnTo>
                  <a:lnTo>
                    <a:pt x="84" y="2"/>
                  </a:lnTo>
                  <a:lnTo>
                    <a:pt x="96" y="4"/>
                  </a:lnTo>
                  <a:lnTo>
                    <a:pt x="106" y="8"/>
                  </a:lnTo>
                  <a:lnTo>
                    <a:pt x="114" y="14"/>
                  </a:lnTo>
                  <a:lnTo>
                    <a:pt x="122" y="22"/>
                  </a:lnTo>
                  <a:lnTo>
                    <a:pt x="128" y="32"/>
                  </a:lnTo>
                  <a:lnTo>
                    <a:pt x="134" y="44"/>
                  </a:lnTo>
                  <a:lnTo>
                    <a:pt x="136" y="58"/>
                  </a:lnTo>
                  <a:lnTo>
                    <a:pt x="30" y="58"/>
                  </a:lnTo>
                  <a:lnTo>
                    <a:pt x="28" y="72"/>
                  </a:lnTo>
                  <a:lnTo>
                    <a:pt x="30" y="86"/>
                  </a:lnTo>
                  <a:lnTo>
                    <a:pt x="34" y="100"/>
                  </a:lnTo>
                  <a:lnTo>
                    <a:pt x="40" y="112"/>
                  </a:lnTo>
                  <a:lnTo>
                    <a:pt x="50" y="122"/>
                  </a:lnTo>
                  <a:lnTo>
                    <a:pt x="60" y="128"/>
                  </a:lnTo>
                  <a:lnTo>
                    <a:pt x="72" y="132"/>
                  </a:lnTo>
                  <a:lnTo>
                    <a:pt x="86" y="132"/>
                  </a:lnTo>
                  <a:lnTo>
                    <a:pt x="100" y="130"/>
                  </a:lnTo>
                  <a:lnTo>
                    <a:pt x="112" y="126"/>
                  </a:lnTo>
                  <a:lnTo>
                    <a:pt x="122" y="116"/>
                  </a:lnTo>
                  <a:lnTo>
                    <a:pt x="132" y="104"/>
                  </a:lnTo>
                  <a:close/>
                </a:path>
              </a:pathLst>
            </a:custGeom>
            <a:solidFill>
              <a:srgbClr val="1369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</a:endParaRPr>
            </a:p>
          </p:txBody>
        </p:sp>
        <p:sp>
          <p:nvSpPr>
            <p:cNvPr id="3104" name="Freeform 32"/>
            <p:cNvSpPr>
              <a:spLocks/>
            </p:cNvSpPr>
            <p:nvPr/>
          </p:nvSpPr>
          <p:spPr bwMode="auto">
            <a:xfrm>
              <a:off x="3515" y="2659"/>
              <a:ext cx="164" cy="158"/>
            </a:xfrm>
            <a:custGeom>
              <a:avLst/>
              <a:gdLst>
                <a:gd name="T0" fmla="*/ 24 w 164"/>
                <a:gd name="T1" fmla="*/ 28 h 158"/>
                <a:gd name="T2" fmla="*/ 24 w 164"/>
                <a:gd name="T3" fmla="*/ 28 h 158"/>
                <a:gd name="T4" fmla="*/ 22 w 164"/>
                <a:gd name="T5" fmla="*/ 24 h 158"/>
                <a:gd name="T6" fmla="*/ 18 w 164"/>
                <a:gd name="T7" fmla="*/ 16 h 158"/>
                <a:gd name="T8" fmla="*/ 10 w 164"/>
                <a:gd name="T9" fmla="*/ 8 h 158"/>
                <a:gd name="T10" fmla="*/ 6 w 164"/>
                <a:gd name="T11" fmla="*/ 6 h 158"/>
                <a:gd name="T12" fmla="*/ 0 w 164"/>
                <a:gd name="T13" fmla="*/ 4 h 158"/>
                <a:gd name="T14" fmla="*/ 0 w 164"/>
                <a:gd name="T15" fmla="*/ 0 h 158"/>
                <a:gd name="T16" fmla="*/ 72 w 164"/>
                <a:gd name="T17" fmla="*/ 0 h 158"/>
                <a:gd name="T18" fmla="*/ 72 w 164"/>
                <a:gd name="T19" fmla="*/ 4 h 158"/>
                <a:gd name="T20" fmla="*/ 72 w 164"/>
                <a:gd name="T21" fmla="*/ 4 h 158"/>
                <a:gd name="T22" fmla="*/ 62 w 164"/>
                <a:gd name="T23" fmla="*/ 6 h 158"/>
                <a:gd name="T24" fmla="*/ 60 w 164"/>
                <a:gd name="T25" fmla="*/ 8 h 158"/>
                <a:gd name="T26" fmla="*/ 56 w 164"/>
                <a:gd name="T27" fmla="*/ 12 h 158"/>
                <a:gd name="T28" fmla="*/ 56 w 164"/>
                <a:gd name="T29" fmla="*/ 16 h 158"/>
                <a:gd name="T30" fmla="*/ 56 w 164"/>
                <a:gd name="T31" fmla="*/ 20 h 158"/>
                <a:gd name="T32" fmla="*/ 60 w 164"/>
                <a:gd name="T33" fmla="*/ 34 h 158"/>
                <a:gd name="T34" fmla="*/ 92 w 164"/>
                <a:gd name="T35" fmla="*/ 110 h 158"/>
                <a:gd name="T36" fmla="*/ 126 w 164"/>
                <a:gd name="T37" fmla="*/ 30 h 158"/>
                <a:gd name="T38" fmla="*/ 126 w 164"/>
                <a:gd name="T39" fmla="*/ 30 h 158"/>
                <a:gd name="T40" fmla="*/ 128 w 164"/>
                <a:gd name="T41" fmla="*/ 20 h 158"/>
                <a:gd name="T42" fmla="*/ 126 w 164"/>
                <a:gd name="T43" fmla="*/ 10 h 158"/>
                <a:gd name="T44" fmla="*/ 120 w 164"/>
                <a:gd name="T45" fmla="*/ 6 h 158"/>
                <a:gd name="T46" fmla="*/ 114 w 164"/>
                <a:gd name="T47" fmla="*/ 4 h 158"/>
                <a:gd name="T48" fmla="*/ 114 w 164"/>
                <a:gd name="T49" fmla="*/ 2 h 158"/>
                <a:gd name="T50" fmla="*/ 164 w 164"/>
                <a:gd name="T51" fmla="*/ 2 h 158"/>
                <a:gd name="T52" fmla="*/ 164 w 164"/>
                <a:gd name="T53" fmla="*/ 4 h 158"/>
                <a:gd name="T54" fmla="*/ 164 w 164"/>
                <a:gd name="T55" fmla="*/ 4 h 158"/>
                <a:gd name="T56" fmla="*/ 156 w 164"/>
                <a:gd name="T57" fmla="*/ 6 h 158"/>
                <a:gd name="T58" fmla="*/ 150 w 164"/>
                <a:gd name="T59" fmla="*/ 10 h 158"/>
                <a:gd name="T60" fmla="*/ 142 w 164"/>
                <a:gd name="T61" fmla="*/ 18 h 158"/>
                <a:gd name="T62" fmla="*/ 136 w 164"/>
                <a:gd name="T63" fmla="*/ 30 h 158"/>
                <a:gd name="T64" fmla="*/ 84 w 164"/>
                <a:gd name="T65" fmla="*/ 158 h 158"/>
                <a:gd name="T66" fmla="*/ 24 w 164"/>
                <a:gd name="T67" fmla="*/ 28 h 158"/>
                <a:gd name="T68" fmla="*/ 24 w 164"/>
                <a:gd name="T69" fmla="*/ 28 h 158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164" h="158">
                  <a:moveTo>
                    <a:pt x="24" y="28"/>
                  </a:moveTo>
                  <a:lnTo>
                    <a:pt x="24" y="28"/>
                  </a:lnTo>
                  <a:lnTo>
                    <a:pt x="22" y="24"/>
                  </a:lnTo>
                  <a:lnTo>
                    <a:pt x="18" y="16"/>
                  </a:lnTo>
                  <a:lnTo>
                    <a:pt x="10" y="8"/>
                  </a:lnTo>
                  <a:lnTo>
                    <a:pt x="6" y="6"/>
                  </a:lnTo>
                  <a:lnTo>
                    <a:pt x="0" y="4"/>
                  </a:lnTo>
                  <a:lnTo>
                    <a:pt x="0" y="0"/>
                  </a:lnTo>
                  <a:lnTo>
                    <a:pt x="72" y="0"/>
                  </a:lnTo>
                  <a:lnTo>
                    <a:pt x="72" y="4"/>
                  </a:lnTo>
                  <a:lnTo>
                    <a:pt x="62" y="6"/>
                  </a:lnTo>
                  <a:lnTo>
                    <a:pt x="60" y="8"/>
                  </a:lnTo>
                  <a:lnTo>
                    <a:pt x="56" y="12"/>
                  </a:lnTo>
                  <a:lnTo>
                    <a:pt x="56" y="16"/>
                  </a:lnTo>
                  <a:lnTo>
                    <a:pt x="56" y="20"/>
                  </a:lnTo>
                  <a:lnTo>
                    <a:pt x="60" y="34"/>
                  </a:lnTo>
                  <a:lnTo>
                    <a:pt x="92" y="110"/>
                  </a:lnTo>
                  <a:lnTo>
                    <a:pt x="126" y="30"/>
                  </a:lnTo>
                  <a:lnTo>
                    <a:pt x="128" y="20"/>
                  </a:lnTo>
                  <a:lnTo>
                    <a:pt x="126" y="10"/>
                  </a:lnTo>
                  <a:lnTo>
                    <a:pt x="120" y="6"/>
                  </a:lnTo>
                  <a:lnTo>
                    <a:pt x="114" y="4"/>
                  </a:lnTo>
                  <a:lnTo>
                    <a:pt x="114" y="2"/>
                  </a:lnTo>
                  <a:lnTo>
                    <a:pt x="164" y="2"/>
                  </a:lnTo>
                  <a:lnTo>
                    <a:pt x="164" y="4"/>
                  </a:lnTo>
                  <a:lnTo>
                    <a:pt x="156" y="6"/>
                  </a:lnTo>
                  <a:lnTo>
                    <a:pt x="150" y="10"/>
                  </a:lnTo>
                  <a:lnTo>
                    <a:pt x="142" y="18"/>
                  </a:lnTo>
                  <a:lnTo>
                    <a:pt x="136" y="30"/>
                  </a:lnTo>
                  <a:lnTo>
                    <a:pt x="84" y="158"/>
                  </a:lnTo>
                  <a:lnTo>
                    <a:pt x="24" y="28"/>
                  </a:lnTo>
                  <a:close/>
                </a:path>
              </a:pathLst>
            </a:custGeom>
            <a:solidFill>
              <a:srgbClr val="1369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</a:endParaRPr>
            </a:p>
          </p:txBody>
        </p:sp>
        <p:sp>
          <p:nvSpPr>
            <p:cNvPr id="3105" name="Freeform 33"/>
            <p:cNvSpPr>
              <a:spLocks/>
            </p:cNvSpPr>
            <p:nvPr/>
          </p:nvSpPr>
          <p:spPr bwMode="auto">
            <a:xfrm>
              <a:off x="3289" y="2655"/>
              <a:ext cx="166" cy="154"/>
            </a:xfrm>
            <a:custGeom>
              <a:avLst/>
              <a:gdLst>
                <a:gd name="T0" fmla="*/ 52 w 166"/>
                <a:gd name="T1" fmla="*/ 38 h 154"/>
                <a:gd name="T2" fmla="*/ 64 w 166"/>
                <a:gd name="T3" fmla="*/ 20 h 154"/>
                <a:gd name="T4" fmla="*/ 76 w 166"/>
                <a:gd name="T5" fmla="*/ 10 h 154"/>
                <a:gd name="T6" fmla="*/ 104 w 166"/>
                <a:gd name="T7" fmla="*/ 2 h 154"/>
                <a:gd name="T8" fmla="*/ 114 w 166"/>
                <a:gd name="T9" fmla="*/ 4 h 154"/>
                <a:gd name="T10" fmla="*/ 130 w 166"/>
                <a:gd name="T11" fmla="*/ 8 h 154"/>
                <a:gd name="T12" fmla="*/ 140 w 166"/>
                <a:gd name="T13" fmla="*/ 22 h 154"/>
                <a:gd name="T14" fmla="*/ 146 w 166"/>
                <a:gd name="T15" fmla="*/ 44 h 154"/>
                <a:gd name="T16" fmla="*/ 146 w 166"/>
                <a:gd name="T17" fmla="*/ 128 h 154"/>
                <a:gd name="T18" fmla="*/ 148 w 166"/>
                <a:gd name="T19" fmla="*/ 142 h 154"/>
                <a:gd name="T20" fmla="*/ 156 w 166"/>
                <a:gd name="T21" fmla="*/ 150 h 154"/>
                <a:gd name="T22" fmla="*/ 166 w 166"/>
                <a:gd name="T23" fmla="*/ 154 h 154"/>
                <a:gd name="T24" fmla="*/ 102 w 166"/>
                <a:gd name="T25" fmla="*/ 152 h 154"/>
                <a:gd name="T26" fmla="*/ 108 w 166"/>
                <a:gd name="T27" fmla="*/ 150 h 154"/>
                <a:gd name="T28" fmla="*/ 116 w 166"/>
                <a:gd name="T29" fmla="*/ 138 h 154"/>
                <a:gd name="T30" fmla="*/ 116 w 166"/>
                <a:gd name="T31" fmla="*/ 54 h 154"/>
                <a:gd name="T32" fmla="*/ 116 w 166"/>
                <a:gd name="T33" fmla="*/ 46 h 154"/>
                <a:gd name="T34" fmla="*/ 110 w 166"/>
                <a:gd name="T35" fmla="*/ 36 h 154"/>
                <a:gd name="T36" fmla="*/ 96 w 166"/>
                <a:gd name="T37" fmla="*/ 26 h 154"/>
                <a:gd name="T38" fmla="*/ 72 w 166"/>
                <a:gd name="T39" fmla="*/ 28 h 154"/>
                <a:gd name="T40" fmla="*/ 58 w 166"/>
                <a:gd name="T41" fmla="*/ 40 h 154"/>
                <a:gd name="T42" fmla="*/ 54 w 166"/>
                <a:gd name="T43" fmla="*/ 52 h 154"/>
                <a:gd name="T44" fmla="*/ 52 w 166"/>
                <a:gd name="T45" fmla="*/ 130 h 154"/>
                <a:gd name="T46" fmla="*/ 54 w 166"/>
                <a:gd name="T47" fmla="*/ 140 h 154"/>
                <a:gd name="T48" fmla="*/ 68 w 166"/>
                <a:gd name="T49" fmla="*/ 150 h 154"/>
                <a:gd name="T50" fmla="*/ 78 w 166"/>
                <a:gd name="T51" fmla="*/ 154 h 154"/>
                <a:gd name="T52" fmla="*/ 0 w 166"/>
                <a:gd name="T53" fmla="*/ 152 h 154"/>
                <a:gd name="T54" fmla="*/ 10 w 166"/>
                <a:gd name="T55" fmla="*/ 150 h 154"/>
                <a:gd name="T56" fmla="*/ 20 w 166"/>
                <a:gd name="T57" fmla="*/ 136 h 154"/>
                <a:gd name="T58" fmla="*/ 22 w 166"/>
                <a:gd name="T59" fmla="*/ 54 h 154"/>
                <a:gd name="T60" fmla="*/ 20 w 166"/>
                <a:gd name="T61" fmla="*/ 38 h 154"/>
                <a:gd name="T62" fmla="*/ 12 w 166"/>
                <a:gd name="T63" fmla="*/ 28 h 154"/>
                <a:gd name="T64" fmla="*/ 2 w 166"/>
                <a:gd name="T65" fmla="*/ 26 h 154"/>
                <a:gd name="T66" fmla="*/ 52 w 166"/>
                <a:gd name="T67" fmla="*/ 0 h 154"/>
                <a:gd name="T68" fmla="*/ 52 w 166"/>
                <a:gd name="T69" fmla="*/ 38 h 154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166" h="154">
                  <a:moveTo>
                    <a:pt x="52" y="38"/>
                  </a:moveTo>
                  <a:lnTo>
                    <a:pt x="52" y="38"/>
                  </a:lnTo>
                  <a:lnTo>
                    <a:pt x="58" y="28"/>
                  </a:lnTo>
                  <a:lnTo>
                    <a:pt x="64" y="20"/>
                  </a:lnTo>
                  <a:lnTo>
                    <a:pt x="70" y="14"/>
                  </a:lnTo>
                  <a:lnTo>
                    <a:pt x="76" y="10"/>
                  </a:lnTo>
                  <a:lnTo>
                    <a:pt x="90" y="4"/>
                  </a:lnTo>
                  <a:lnTo>
                    <a:pt x="104" y="2"/>
                  </a:lnTo>
                  <a:lnTo>
                    <a:pt x="114" y="4"/>
                  </a:lnTo>
                  <a:lnTo>
                    <a:pt x="124" y="6"/>
                  </a:lnTo>
                  <a:lnTo>
                    <a:pt x="130" y="8"/>
                  </a:lnTo>
                  <a:lnTo>
                    <a:pt x="136" y="14"/>
                  </a:lnTo>
                  <a:lnTo>
                    <a:pt x="140" y="22"/>
                  </a:lnTo>
                  <a:lnTo>
                    <a:pt x="144" y="32"/>
                  </a:lnTo>
                  <a:lnTo>
                    <a:pt x="146" y="44"/>
                  </a:lnTo>
                  <a:lnTo>
                    <a:pt x="146" y="58"/>
                  </a:lnTo>
                  <a:lnTo>
                    <a:pt x="146" y="128"/>
                  </a:lnTo>
                  <a:lnTo>
                    <a:pt x="148" y="142"/>
                  </a:lnTo>
                  <a:lnTo>
                    <a:pt x="152" y="148"/>
                  </a:lnTo>
                  <a:lnTo>
                    <a:pt x="156" y="150"/>
                  </a:lnTo>
                  <a:lnTo>
                    <a:pt x="164" y="152"/>
                  </a:lnTo>
                  <a:lnTo>
                    <a:pt x="166" y="154"/>
                  </a:lnTo>
                  <a:lnTo>
                    <a:pt x="102" y="154"/>
                  </a:lnTo>
                  <a:lnTo>
                    <a:pt x="102" y="152"/>
                  </a:lnTo>
                  <a:lnTo>
                    <a:pt x="108" y="150"/>
                  </a:lnTo>
                  <a:lnTo>
                    <a:pt x="114" y="146"/>
                  </a:lnTo>
                  <a:lnTo>
                    <a:pt x="116" y="138"/>
                  </a:lnTo>
                  <a:lnTo>
                    <a:pt x="116" y="128"/>
                  </a:lnTo>
                  <a:lnTo>
                    <a:pt x="116" y="54"/>
                  </a:lnTo>
                  <a:lnTo>
                    <a:pt x="116" y="46"/>
                  </a:lnTo>
                  <a:lnTo>
                    <a:pt x="114" y="40"/>
                  </a:lnTo>
                  <a:lnTo>
                    <a:pt x="110" y="36"/>
                  </a:lnTo>
                  <a:lnTo>
                    <a:pt x="106" y="30"/>
                  </a:lnTo>
                  <a:lnTo>
                    <a:pt x="96" y="26"/>
                  </a:lnTo>
                  <a:lnTo>
                    <a:pt x="84" y="24"/>
                  </a:lnTo>
                  <a:lnTo>
                    <a:pt x="72" y="28"/>
                  </a:lnTo>
                  <a:lnTo>
                    <a:pt x="62" y="34"/>
                  </a:lnTo>
                  <a:lnTo>
                    <a:pt x="58" y="40"/>
                  </a:lnTo>
                  <a:lnTo>
                    <a:pt x="56" y="46"/>
                  </a:lnTo>
                  <a:lnTo>
                    <a:pt x="54" y="52"/>
                  </a:lnTo>
                  <a:lnTo>
                    <a:pt x="52" y="60"/>
                  </a:lnTo>
                  <a:lnTo>
                    <a:pt x="52" y="130"/>
                  </a:lnTo>
                  <a:lnTo>
                    <a:pt x="54" y="140"/>
                  </a:lnTo>
                  <a:lnTo>
                    <a:pt x="60" y="146"/>
                  </a:lnTo>
                  <a:lnTo>
                    <a:pt x="68" y="150"/>
                  </a:lnTo>
                  <a:lnTo>
                    <a:pt x="78" y="152"/>
                  </a:lnTo>
                  <a:lnTo>
                    <a:pt x="78" y="154"/>
                  </a:lnTo>
                  <a:lnTo>
                    <a:pt x="0" y="154"/>
                  </a:lnTo>
                  <a:lnTo>
                    <a:pt x="0" y="152"/>
                  </a:lnTo>
                  <a:lnTo>
                    <a:pt x="10" y="150"/>
                  </a:lnTo>
                  <a:lnTo>
                    <a:pt x="16" y="144"/>
                  </a:lnTo>
                  <a:lnTo>
                    <a:pt x="20" y="136"/>
                  </a:lnTo>
                  <a:lnTo>
                    <a:pt x="22" y="124"/>
                  </a:lnTo>
                  <a:lnTo>
                    <a:pt x="22" y="54"/>
                  </a:lnTo>
                  <a:lnTo>
                    <a:pt x="20" y="38"/>
                  </a:lnTo>
                  <a:lnTo>
                    <a:pt x="18" y="30"/>
                  </a:lnTo>
                  <a:lnTo>
                    <a:pt x="12" y="28"/>
                  </a:lnTo>
                  <a:lnTo>
                    <a:pt x="2" y="26"/>
                  </a:lnTo>
                  <a:lnTo>
                    <a:pt x="28" y="14"/>
                  </a:lnTo>
                  <a:lnTo>
                    <a:pt x="52" y="0"/>
                  </a:lnTo>
                  <a:lnTo>
                    <a:pt x="52" y="38"/>
                  </a:lnTo>
                  <a:close/>
                </a:path>
              </a:pathLst>
            </a:custGeom>
            <a:solidFill>
              <a:srgbClr val="1369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</a:endParaRPr>
            </a:p>
          </p:txBody>
        </p:sp>
        <p:sp>
          <p:nvSpPr>
            <p:cNvPr id="3106" name="Freeform 34"/>
            <p:cNvSpPr>
              <a:spLocks/>
            </p:cNvSpPr>
            <p:nvPr/>
          </p:nvSpPr>
          <p:spPr bwMode="auto">
            <a:xfrm>
              <a:off x="3085" y="2589"/>
              <a:ext cx="228" cy="230"/>
            </a:xfrm>
            <a:custGeom>
              <a:avLst/>
              <a:gdLst>
                <a:gd name="T0" fmla="*/ 0 w 228"/>
                <a:gd name="T1" fmla="*/ 0 h 230"/>
                <a:gd name="T2" fmla="*/ 98 w 228"/>
                <a:gd name="T3" fmla="*/ 8 h 230"/>
                <a:gd name="T4" fmla="*/ 82 w 228"/>
                <a:gd name="T5" fmla="*/ 8 h 230"/>
                <a:gd name="T6" fmla="*/ 72 w 228"/>
                <a:gd name="T7" fmla="*/ 14 h 230"/>
                <a:gd name="T8" fmla="*/ 66 w 228"/>
                <a:gd name="T9" fmla="*/ 22 h 230"/>
                <a:gd name="T10" fmla="*/ 64 w 228"/>
                <a:gd name="T11" fmla="*/ 40 h 230"/>
                <a:gd name="T12" fmla="*/ 64 w 228"/>
                <a:gd name="T13" fmla="*/ 152 h 230"/>
                <a:gd name="T14" fmla="*/ 68 w 228"/>
                <a:gd name="T15" fmla="*/ 184 h 230"/>
                <a:gd name="T16" fmla="*/ 80 w 228"/>
                <a:gd name="T17" fmla="*/ 204 h 230"/>
                <a:gd name="T18" fmla="*/ 100 w 228"/>
                <a:gd name="T19" fmla="*/ 216 h 230"/>
                <a:gd name="T20" fmla="*/ 126 w 228"/>
                <a:gd name="T21" fmla="*/ 218 h 230"/>
                <a:gd name="T22" fmla="*/ 136 w 228"/>
                <a:gd name="T23" fmla="*/ 216 h 230"/>
                <a:gd name="T24" fmla="*/ 156 w 228"/>
                <a:gd name="T25" fmla="*/ 206 h 230"/>
                <a:gd name="T26" fmla="*/ 172 w 228"/>
                <a:gd name="T27" fmla="*/ 190 h 230"/>
                <a:gd name="T28" fmla="*/ 184 w 228"/>
                <a:gd name="T29" fmla="*/ 164 h 230"/>
                <a:gd name="T30" fmla="*/ 186 w 228"/>
                <a:gd name="T31" fmla="*/ 36 h 230"/>
                <a:gd name="T32" fmla="*/ 186 w 228"/>
                <a:gd name="T33" fmla="*/ 26 h 230"/>
                <a:gd name="T34" fmla="*/ 178 w 228"/>
                <a:gd name="T35" fmla="*/ 14 h 230"/>
                <a:gd name="T36" fmla="*/ 162 w 228"/>
                <a:gd name="T37" fmla="*/ 8 h 230"/>
                <a:gd name="T38" fmla="*/ 154 w 228"/>
                <a:gd name="T39" fmla="*/ 0 h 230"/>
                <a:gd name="T40" fmla="*/ 228 w 228"/>
                <a:gd name="T41" fmla="*/ 8 h 230"/>
                <a:gd name="T42" fmla="*/ 220 w 228"/>
                <a:gd name="T43" fmla="*/ 8 h 230"/>
                <a:gd name="T44" fmla="*/ 204 w 228"/>
                <a:gd name="T45" fmla="*/ 14 h 230"/>
                <a:gd name="T46" fmla="*/ 198 w 228"/>
                <a:gd name="T47" fmla="*/ 26 h 230"/>
                <a:gd name="T48" fmla="*/ 196 w 228"/>
                <a:gd name="T49" fmla="*/ 154 h 230"/>
                <a:gd name="T50" fmla="*/ 194 w 228"/>
                <a:gd name="T51" fmla="*/ 172 h 230"/>
                <a:gd name="T52" fmla="*/ 180 w 228"/>
                <a:gd name="T53" fmla="*/ 202 h 230"/>
                <a:gd name="T54" fmla="*/ 156 w 228"/>
                <a:gd name="T55" fmla="*/ 220 h 230"/>
                <a:gd name="T56" fmla="*/ 130 w 228"/>
                <a:gd name="T57" fmla="*/ 228 h 230"/>
                <a:gd name="T58" fmla="*/ 120 w 228"/>
                <a:gd name="T59" fmla="*/ 230 h 230"/>
                <a:gd name="T60" fmla="*/ 88 w 228"/>
                <a:gd name="T61" fmla="*/ 228 h 230"/>
                <a:gd name="T62" fmla="*/ 58 w 228"/>
                <a:gd name="T63" fmla="*/ 218 h 230"/>
                <a:gd name="T64" fmla="*/ 42 w 228"/>
                <a:gd name="T65" fmla="*/ 200 h 230"/>
                <a:gd name="T66" fmla="*/ 34 w 228"/>
                <a:gd name="T67" fmla="*/ 186 h 230"/>
                <a:gd name="T68" fmla="*/ 30 w 228"/>
                <a:gd name="T69" fmla="*/ 164 h 230"/>
                <a:gd name="T70" fmla="*/ 28 w 228"/>
                <a:gd name="T71" fmla="*/ 36 h 230"/>
                <a:gd name="T72" fmla="*/ 28 w 228"/>
                <a:gd name="T73" fmla="*/ 24 h 230"/>
                <a:gd name="T74" fmla="*/ 22 w 228"/>
                <a:gd name="T75" fmla="*/ 14 h 230"/>
                <a:gd name="T76" fmla="*/ 14 w 228"/>
                <a:gd name="T77" fmla="*/ 10 h 230"/>
                <a:gd name="T78" fmla="*/ 0 w 228"/>
                <a:gd name="T79" fmla="*/ 8 h 230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228" h="230">
                  <a:moveTo>
                    <a:pt x="0" y="8"/>
                  </a:moveTo>
                  <a:lnTo>
                    <a:pt x="0" y="0"/>
                  </a:lnTo>
                  <a:lnTo>
                    <a:pt x="98" y="0"/>
                  </a:lnTo>
                  <a:lnTo>
                    <a:pt x="98" y="8"/>
                  </a:lnTo>
                  <a:lnTo>
                    <a:pt x="82" y="8"/>
                  </a:lnTo>
                  <a:lnTo>
                    <a:pt x="78" y="10"/>
                  </a:lnTo>
                  <a:lnTo>
                    <a:pt x="72" y="14"/>
                  </a:lnTo>
                  <a:lnTo>
                    <a:pt x="68" y="18"/>
                  </a:lnTo>
                  <a:lnTo>
                    <a:pt x="66" y="22"/>
                  </a:lnTo>
                  <a:lnTo>
                    <a:pt x="64" y="30"/>
                  </a:lnTo>
                  <a:lnTo>
                    <a:pt x="64" y="40"/>
                  </a:lnTo>
                  <a:lnTo>
                    <a:pt x="64" y="152"/>
                  </a:lnTo>
                  <a:lnTo>
                    <a:pt x="66" y="170"/>
                  </a:lnTo>
                  <a:lnTo>
                    <a:pt x="68" y="184"/>
                  </a:lnTo>
                  <a:lnTo>
                    <a:pt x="74" y="196"/>
                  </a:lnTo>
                  <a:lnTo>
                    <a:pt x="80" y="204"/>
                  </a:lnTo>
                  <a:lnTo>
                    <a:pt x="88" y="212"/>
                  </a:lnTo>
                  <a:lnTo>
                    <a:pt x="100" y="216"/>
                  </a:lnTo>
                  <a:lnTo>
                    <a:pt x="112" y="218"/>
                  </a:lnTo>
                  <a:lnTo>
                    <a:pt x="126" y="218"/>
                  </a:lnTo>
                  <a:lnTo>
                    <a:pt x="136" y="216"/>
                  </a:lnTo>
                  <a:lnTo>
                    <a:pt x="146" y="212"/>
                  </a:lnTo>
                  <a:lnTo>
                    <a:pt x="156" y="206"/>
                  </a:lnTo>
                  <a:lnTo>
                    <a:pt x="164" y="198"/>
                  </a:lnTo>
                  <a:lnTo>
                    <a:pt x="172" y="190"/>
                  </a:lnTo>
                  <a:lnTo>
                    <a:pt x="180" y="178"/>
                  </a:lnTo>
                  <a:lnTo>
                    <a:pt x="184" y="164"/>
                  </a:lnTo>
                  <a:lnTo>
                    <a:pt x="186" y="152"/>
                  </a:lnTo>
                  <a:lnTo>
                    <a:pt x="186" y="36"/>
                  </a:lnTo>
                  <a:lnTo>
                    <a:pt x="186" y="26"/>
                  </a:lnTo>
                  <a:lnTo>
                    <a:pt x="182" y="18"/>
                  </a:lnTo>
                  <a:lnTo>
                    <a:pt x="178" y="14"/>
                  </a:lnTo>
                  <a:lnTo>
                    <a:pt x="172" y="10"/>
                  </a:lnTo>
                  <a:lnTo>
                    <a:pt x="162" y="8"/>
                  </a:lnTo>
                  <a:lnTo>
                    <a:pt x="154" y="8"/>
                  </a:lnTo>
                  <a:lnTo>
                    <a:pt x="154" y="0"/>
                  </a:lnTo>
                  <a:lnTo>
                    <a:pt x="228" y="0"/>
                  </a:lnTo>
                  <a:lnTo>
                    <a:pt x="228" y="8"/>
                  </a:lnTo>
                  <a:lnTo>
                    <a:pt x="220" y="8"/>
                  </a:lnTo>
                  <a:lnTo>
                    <a:pt x="208" y="10"/>
                  </a:lnTo>
                  <a:lnTo>
                    <a:pt x="204" y="14"/>
                  </a:lnTo>
                  <a:lnTo>
                    <a:pt x="200" y="18"/>
                  </a:lnTo>
                  <a:lnTo>
                    <a:pt x="198" y="26"/>
                  </a:lnTo>
                  <a:lnTo>
                    <a:pt x="196" y="36"/>
                  </a:lnTo>
                  <a:lnTo>
                    <a:pt x="196" y="154"/>
                  </a:lnTo>
                  <a:lnTo>
                    <a:pt x="194" y="172"/>
                  </a:lnTo>
                  <a:lnTo>
                    <a:pt x="188" y="188"/>
                  </a:lnTo>
                  <a:lnTo>
                    <a:pt x="180" y="202"/>
                  </a:lnTo>
                  <a:lnTo>
                    <a:pt x="168" y="212"/>
                  </a:lnTo>
                  <a:lnTo>
                    <a:pt x="156" y="220"/>
                  </a:lnTo>
                  <a:lnTo>
                    <a:pt x="144" y="226"/>
                  </a:lnTo>
                  <a:lnTo>
                    <a:pt x="130" y="228"/>
                  </a:lnTo>
                  <a:lnTo>
                    <a:pt x="120" y="230"/>
                  </a:lnTo>
                  <a:lnTo>
                    <a:pt x="104" y="230"/>
                  </a:lnTo>
                  <a:lnTo>
                    <a:pt x="88" y="228"/>
                  </a:lnTo>
                  <a:lnTo>
                    <a:pt x="72" y="224"/>
                  </a:lnTo>
                  <a:lnTo>
                    <a:pt x="58" y="218"/>
                  </a:lnTo>
                  <a:lnTo>
                    <a:pt x="46" y="208"/>
                  </a:lnTo>
                  <a:lnTo>
                    <a:pt x="42" y="200"/>
                  </a:lnTo>
                  <a:lnTo>
                    <a:pt x="38" y="194"/>
                  </a:lnTo>
                  <a:lnTo>
                    <a:pt x="34" y="186"/>
                  </a:lnTo>
                  <a:lnTo>
                    <a:pt x="32" y="176"/>
                  </a:lnTo>
                  <a:lnTo>
                    <a:pt x="30" y="164"/>
                  </a:lnTo>
                  <a:lnTo>
                    <a:pt x="30" y="152"/>
                  </a:lnTo>
                  <a:lnTo>
                    <a:pt x="28" y="36"/>
                  </a:lnTo>
                  <a:lnTo>
                    <a:pt x="28" y="24"/>
                  </a:lnTo>
                  <a:lnTo>
                    <a:pt x="26" y="18"/>
                  </a:lnTo>
                  <a:lnTo>
                    <a:pt x="22" y="14"/>
                  </a:lnTo>
                  <a:lnTo>
                    <a:pt x="20" y="12"/>
                  </a:lnTo>
                  <a:lnTo>
                    <a:pt x="14" y="10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1369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</a:endParaRPr>
            </a:p>
          </p:txBody>
        </p:sp>
        <p:sp>
          <p:nvSpPr>
            <p:cNvPr id="3107" name="Freeform 35"/>
            <p:cNvSpPr>
              <a:spLocks noEditPoints="1"/>
            </p:cNvSpPr>
            <p:nvPr/>
          </p:nvSpPr>
          <p:spPr bwMode="auto">
            <a:xfrm>
              <a:off x="3453" y="2601"/>
              <a:ext cx="70" cy="208"/>
            </a:xfrm>
            <a:custGeom>
              <a:avLst/>
              <a:gdLst>
                <a:gd name="T0" fmla="*/ 40 w 70"/>
                <a:gd name="T1" fmla="*/ 0 h 208"/>
                <a:gd name="T2" fmla="*/ 40 w 70"/>
                <a:gd name="T3" fmla="*/ 0 h 208"/>
                <a:gd name="T4" fmla="*/ 48 w 70"/>
                <a:gd name="T5" fmla="*/ 0 h 208"/>
                <a:gd name="T6" fmla="*/ 54 w 70"/>
                <a:gd name="T7" fmla="*/ 6 h 208"/>
                <a:gd name="T8" fmla="*/ 58 w 70"/>
                <a:gd name="T9" fmla="*/ 12 h 208"/>
                <a:gd name="T10" fmla="*/ 60 w 70"/>
                <a:gd name="T11" fmla="*/ 18 h 208"/>
                <a:gd name="T12" fmla="*/ 60 w 70"/>
                <a:gd name="T13" fmla="*/ 18 h 208"/>
                <a:gd name="T14" fmla="*/ 58 w 70"/>
                <a:gd name="T15" fmla="*/ 26 h 208"/>
                <a:gd name="T16" fmla="*/ 54 w 70"/>
                <a:gd name="T17" fmla="*/ 34 h 208"/>
                <a:gd name="T18" fmla="*/ 48 w 70"/>
                <a:gd name="T19" fmla="*/ 38 h 208"/>
                <a:gd name="T20" fmla="*/ 40 w 70"/>
                <a:gd name="T21" fmla="*/ 40 h 208"/>
                <a:gd name="T22" fmla="*/ 40 w 70"/>
                <a:gd name="T23" fmla="*/ 40 h 208"/>
                <a:gd name="T24" fmla="*/ 32 w 70"/>
                <a:gd name="T25" fmla="*/ 38 h 208"/>
                <a:gd name="T26" fmla="*/ 26 w 70"/>
                <a:gd name="T27" fmla="*/ 34 h 208"/>
                <a:gd name="T28" fmla="*/ 22 w 70"/>
                <a:gd name="T29" fmla="*/ 26 h 208"/>
                <a:gd name="T30" fmla="*/ 20 w 70"/>
                <a:gd name="T31" fmla="*/ 18 h 208"/>
                <a:gd name="T32" fmla="*/ 20 w 70"/>
                <a:gd name="T33" fmla="*/ 18 h 208"/>
                <a:gd name="T34" fmla="*/ 22 w 70"/>
                <a:gd name="T35" fmla="*/ 12 h 208"/>
                <a:gd name="T36" fmla="*/ 26 w 70"/>
                <a:gd name="T37" fmla="*/ 6 h 208"/>
                <a:gd name="T38" fmla="*/ 32 w 70"/>
                <a:gd name="T39" fmla="*/ 0 h 208"/>
                <a:gd name="T40" fmla="*/ 40 w 70"/>
                <a:gd name="T41" fmla="*/ 0 h 208"/>
                <a:gd name="T42" fmla="*/ 40 w 70"/>
                <a:gd name="T43" fmla="*/ 0 h 208"/>
                <a:gd name="T44" fmla="*/ 24 w 70"/>
                <a:gd name="T45" fmla="*/ 98 h 208"/>
                <a:gd name="T46" fmla="*/ 24 w 70"/>
                <a:gd name="T47" fmla="*/ 98 h 208"/>
                <a:gd name="T48" fmla="*/ 24 w 70"/>
                <a:gd name="T49" fmla="*/ 92 h 208"/>
                <a:gd name="T50" fmla="*/ 22 w 70"/>
                <a:gd name="T51" fmla="*/ 86 h 208"/>
                <a:gd name="T52" fmla="*/ 20 w 70"/>
                <a:gd name="T53" fmla="*/ 84 h 208"/>
                <a:gd name="T54" fmla="*/ 16 w 70"/>
                <a:gd name="T55" fmla="*/ 82 h 208"/>
                <a:gd name="T56" fmla="*/ 4 w 70"/>
                <a:gd name="T57" fmla="*/ 80 h 208"/>
                <a:gd name="T58" fmla="*/ 4 w 70"/>
                <a:gd name="T59" fmla="*/ 80 h 208"/>
                <a:gd name="T60" fmla="*/ 30 w 70"/>
                <a:gd name="T61" fmla="*/ 68 h 208"/>
                <a:gd name="T62" fmla="*/ 54 w 70"/>
                <a:gd name="T63" fmla="*/ 56 h 208"/>
                <a:gd name="T64" fmla="*/ 54 w 70"/>
                <a:gd name="T65" fmla="*/ 182 h 208"/>
                <a:gd name="T66" fmla="*/ 54 w 70"/>
                <a:gd name="T67" fmla="*/ 182 h 208"/>
                <a:gd name="T68" fmla="*/ 54 w 70"/>
                <a:gd name="T69" fmla="*/ 194 h 208"/>
                <a:gd name="T70" fmla="*/ 56 w 70"/>
                <a:gd name="T71" fmla="*/ 202 h 208"/>
                <a:gd name="T72" fmla="*/ 62 w 70"/>
                <a:gd name="T73" fmla="*/ 204 h 208"/>
                <a:gd name="T74" fmla="*/ 70 w 70"/>
                <a:gd name="T75" fmla="*/ 206 h 208"/>
                <a:gd name="T76" fmla="*/ 70 w 70"/>
                <a:gd name="T77" fmla="*/ 208 h 208"/>
                <a:gd name="T78" fmla="*/ 0 w 70"/>
                <a:gd name="T79" fmla="*/ 208 h 208"/>
                <a:gd name="T80" fmla="*/ 0 w 70"/>
                <a:gd name="T81" fmla="*/ 206 h 208"/>
                <a:gd name="T82" fmla="*/ 0 w 70"/>
                <a:gd name="T83" fmla="*/ 206 h 208"/>
                <a:gd name="T84" fmla="*/ 12 w 70"/>
                <a:gd name="T85" fmla="*/ 204 h 208"/>
                <a:gd name="T86" fmla="*/ 20 w 70"/>
                <a:gd name="T87" fmla="*/ 200 h 208"/>
                <a:gd name="T88" fmla="*/ 22 w 70"/>
                <a:gd name="T89" fmla="*/ 192 h 208"/>
                <a:gd name="T90" fmla="*/ 24 w 70"/>
                <a:gd name="T91" fmla="*/ 182 h 208"/>
                <a:gd name="T92" fmla="*/ 24 w 70"/>
                <a:gd name="T93" fmla="*/ 98 h 208"/>
                <a:gd name="T94" fmla="*/ 24 w 70"/>
                <a:gd name="T95" fmla="*/ 98 h 208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70" h="208">
                  <a:moveTo>
                    <a:pt x="40" y="0"/>
                  </a:moveTo>
                  <a:lnTo>
                    <a:pt x="40" y="0"/>
                  </a:lnTo>
                  <a:lnTo>
                    <a:pt x="48" y="0"/>
                  </a:lnTo>
                  <a:lnTo>
                    <a:pt x="54" y="6"/>
                  </a:lnTo>
                  <a:lnTo>
                    <a:pt x="58" y="12"/>
                  </a:lnTo>
                  <a:lnTo>
                    <a:pt x="60" y="18"/>
                  </a:lnTo>
                  <a:lnTo>
                    <a:pt x="58" y="26"/>
                  </a:lnTo>
                  <a:lnTo>
                    <a:pt x="54" y="34"/>
                  </a:lnTo>
                  <a:lnTo>
                    <a:pt x="48" y="38"/>
                  </a:lnTo>
                  <a:lnTo>
                    <a:pt x="40" y="40"/>
                  </a:lnTo>
                  <a:lnTo>
                    <a:pt x="32" y="38"/>
                  </a:lnTo>
                  <a:lnTo>
                    <a:pt x="26" y="34"/>
                  </a:lnTo>
                  <a:lnTo>
                    <a:pt x="22" y="26"/>
                  </a:lnTo>
                  <a:lnTo>
                    <a:pt x="20" y="18"/>
                  </a:lnTo>
                  <a:lnTo>
                    <a:pt x="22" y="12"/>
                  </a:lnTo>
                  <a:lnTo>
                    <a:pt x="26" y="6"/>
                  </a:lnTo>
                  <a:lnTo>
                    <a:pt x="32" y="0"/>
                  </a:lnTo>
                  <a:lnTo>
                    <a:pt x="40" y="0"/>
                  </a:lnTo>
                  <a:close/>
                  <a:moveTo>
                    <a:pt x="24" y="98"/>
                  </a:moveTo>
                  <a:lnTo>
                    <a:pt x="24" y="98"/>
                  </a:lnTo>
                  <a:lnTo>
                    <a:pt x="24" y="92"/>
                  </a:lnTo>
                  <a:lnTo>
                    <a:pt x="22" y="86"/>
                  </a:lnTo>
                  <a:lnTo>
                    <a:pt x="20" y="84"/>
                  </a:lnTo>
                  <a:lnTo>
                    <a:pt x="16" y="82"/>
                  </a:lnTo>
                  <a:lnTo>
                    <a:pt x="4" y="80"/>
                  </a:lnTo>
                  <a:lnTo>
                    <a:pt x="30" y="68"/>
                  </a:lnTo>
                  <a:lnTo>
                    <a:pt x="54" y="56"/>
                  </a:lnTo>
                  <a:lnTo>
                    <a:pt x="54" y="182"/>
                  </a:lnTo>
                  <a:lnTo>
                    <a:pt x="54" y="194"/>
                  </a:lnTo>
                  <a:lnTo>
                    <a:pt x="56" y="202"/>
                  </a:lnTo>
                  <a:lnTo>
                    <a:pt x="62" y="204"/>
                  </a:lnTo>
                  <a:lnTo>
                    <a:pt x="70" y="206"/>
                  </a:lnTo>
                  <a:lnTo>
                    <a:pt x="70" y="208"/>
                  </a:lnTo>
                  <a:lnTo>
                    <a:pt x="0" y="208"/>
                  </a:lnTo>
                  <a:lnTo>
                    <a:pt x="0" y="206"/>
                  </a:lnTo>
                  <a:lnTo>
                    <a:pt x="12" y="204"/>
                  </a:lnTo>
                  <a:lnTo>
                    <a:pt x="20" y="200"/>
                  </a:lnTo>
                  <a:lnTo>
                    <a:pt x="22" y="192"/>
                  </a:lnTo>
                  <a:lnTo>
                    <a:pt x="24" y="182"/>
                  </a:lnTo>
                  <a:lnTo>
                    <a:pt x="24" y="98"/>
                  </a:lnTo>
                  <a:close/>
                </a:path>
              </a:pathLst>
            </a:custGeom>
            <a:solidFill>
              <a:srgbClr val="1369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</a:endParaRPr>
            </a:p>
          </p:txBody>
        </p:sp>
        <p:sp>
          <p:nvSpPr>
            <p:cNvPr id="3108" name="Freeform 36"/>
            <p:cNvSpPr>
              <a:spLocks noEditPoints="1"/>
            </p:cNvSpPr>
            <p:nvPr/>
          </p:nvSpPr>
          <p:spPr bwMode="auto">
            <a:xfrm>
              <a:off x="4019" y="2601"/>
              <a:ext cx="74" cy="208"/>
            </a:xfrm>
            <a:custGeom>
              <a:avLst/>
              <a:gdLst>
                <a:gd name="T0" fmla="*/ 40 w 74"/>
                <a:gd name="T1" fmla="*/ 0 h 208"/>
                <a:gd name="T2" fmla="*/ 40 w 74"/>
                <a:gd name="T3" fmla="*/ 0 h 208"/>
                <a:gd name="T4" fmla="*/ 48 w 74"/>
                <a:gd name="T5" fmla="*/ 0 h 208"/>
                <a:gd name="T6" fmla="*/ 54 w 74"/>
                <a:gd name="T7" fmla="*/ 6 h 208"/>
                <a:gd name="T8" fmla="*/ 58 w 74"/>
                <a:gd name="T9" fmla="*/ 12 h 208"/>
                <a:gd name="T10" fmla="*/ 60 w 74"/>
                <a:gd name="T11" fmla="*/ 18 h 208"/>
                <a:gd name="T12" fmla="*/ 60 w 74"/>
                <a:gd name="T13" fmla="*/ 18 h 208"/>
                <a:gd name="T14" fmla="*/ 58 w 74"/>
                <a:gd name="T15" fmla="*/ 26 h 208"/>
                <a:gd name="T16" fmla="*/ 54 w 74"/>
                <a:gd name="T17" fmla="*/ 34 h 208"/>
                <a:gd name="T18" fmla="*/ 48 w 74"/>
                <a:gd name="T19" fmla="*/ 38 h 208"/>
                <a:gd name="T20" fmla="*/ 40 w 74"/>
                <a:gd name="T21" fmla="*/ 40 h 208"/>
                <a:gd name="T22" fmla="*/ 40 w 74"/>
                <a:gd name="T23" fmla="*/ 40 h 208"/>
                <a:gd name="T24" fmla="*/ 32 w 74"/>
                <a:gd name="T25" fmla="*/ 38 h 208"/>
                <a:gd name="T26" fmla="*/ 26 w 74"/>
                <a:gd name="T27" fmla="*/ 34 h 208"/>
                <a:gd name="T28" fmla="*/ 22 w 74"/>
                <a:gd name="T29" fmla="*/ 26 h 208"/>
                <a:gd name="T30" fmla="*/ 20 w 74"/>
                <a:gd name="T31" fmla="*/ 18 h 208"/>
                <a:gd name="T32" fmla="*/ 20 w 74"/>
                <a:gd name="T33" fmla="*/ 18 h 208"/>
                <a:gd name="T34" fmla="*/ 22 w 74"/>
                <a:gd name="T35" fmla="*/ 12 h 208"/>
                <a:gd name="T36" fmla="*/ 26 w 74"/>
                <a:gd name="T37" fmla="*/ 6 h 208"/>
                <a:gd name="T38" fmla="*/ 32 w 74"/>
                <a:gd name="T39" fmla="*/ 0 h 208"/>
                <a:gd name="T40" fmla="*/ 40 w 74"/>
                <a:gd name="T41" fmla="*/ 0 h 208"/>
                <a:gd name="T42" fmla="*/ 40 w 74"/>
                <a:gd name="T43" fmla="*/ 0 h 208"/>
                <a:gd name="T44" fmla="*/ 24 w 74"/>
                <a:gd name="T45" fmla="*/ 98 h 208"/>
                <a:gd name="T46" fmla="*/ 24 w 74"/>
                <a:gd name="T47" fmla="*/ 98 h 208"/>
                <a:gd name="T48" fmla="*/ 24 w 74"/>
                <a:gd name="T49" fmla="*/ 92 h 208"/>
                <a:gd name="T50" fmla="*/ 22 w 74"/>
                <a:gd name="T51" fmla="*/ 86 h 208"/>
                <a:gd name="T52" fmla="*/ 20 w 74"/>
                <a:gd name="T53" fmla="*/ 84 h 208"/>
                <a:gd name="T54" fmla="*/ 16 w 74"/>
                <a:gd name="T55" fmla="*/ 82 h 208"/>
                <a:gd name="T56" fmla="*/ 4 w 74"/>
                <a:gd name="T57" fmla="*/ 80 h 208"/>
                <a:gd name="T58" fmla="*/ 4 w 74"/>
                <a:gd name="T59" fmla="*/ 80 h 208"/>
                <a:gd name="T60" fmla="*/ 30 w 74"/>
                <a:gd name="T61" fmla="*/ 68 h 208"/>
                <a:gd name="T62" fmla="*/ 54 w 74"/>
                <a:gd name="T63" fmla="*/ 56 h 208"/>
                <a:gd name="T64" fmla="*/ 54 w 74"/>
                <a:gd name="T65" fmla="*/ 182 h 208"/>
                <a:gd name="T66" fmla="*/ 54 w 74"/>
                <a:gd name="T67" fmla="*/ 182 h 208"/>
                <a:gd name="T68" fmla="*/ 56 w 74"/>
                <a:gd name="T69" fmla="*/ 194 h 208"/>
                <a:gd name="T70" fmla="*/ 60 w 74"/>
                <a:gd name="T71" fmla="*/ 202 h 208"/>
                <a:gd name="T72" fmla="*/ 66 w 74"/>
                <a:gd name="T73" fmla="*/ 204 h 208"/>
                <a:gd name="T74" fmla="*/ 74 w 74"/>
                <a:gd name="T75" fmla="*/ 206 h 208"/>
                <a:gd name="T76" fmla="*/ 74 w 74"/>
                <a:gd name="T77" fmla="*/ 208 h 208"/>
                <a:gd name="T78" fmla="*/ 0 w 74"/>
                <a:gd name="T79" fmla="*/ 208 h 208"/>
                <a:gd name="T80" fmla="*/ 0 w 74"/>
                <a:gd name="T81" fmla="*/ 206 h 208"/>
                <a:gd name="T82" fmla="*/ 0 w 74"/>
                <a:gd name="T83" fmla="*/ 206 h 208"/>
                <a:gd name="T84" fmla="*/ 12 w 74"/>
                <a:gd name="T85" fmla="*/ 204 h 208"/>
                <a:gd name="T86" fmla="*/ 20 w 74"/>
                <a:gd name="T87" fmla="*/ 200 h 208"/>
                <a:gd name="T88" fmla="*/ 22 w 74"/>
                <a:gd name="T89" fmla="*/ 192 h 208"/>
                <a:gd name="T90" fmla="*/ 24 w 74"/>
                <a:gd name="T91" fmla="*/ 182 h 208"/>
                <a:gd name="T92" fmla="*/ 24 w 74"/>
                <a:gd name="T93" fmla="*/ 98 h 208"/>
                <a:gd name="T94" fmla="*/ 24 w 74"/>
                <a:gd name="T95" fmla="*/ 98 h 208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74" h="208">
                  <a:moveTo>
                    <a:pt x="40" y="0"/>
                  </a:moveTo>
                  <a:lnTo>
                    <a:pt x="40" y="0"/>
                  </a:lnTo>
                  <a:lnTo>
                    <a:pt x="48" y="0"/>
                  </a:lnTo>
                  <a:lnTo>
                    <a:pt x="54" y="6"/>
                  </a:lnTo>
                  <a:lnTo>
                    <a:pt x="58" y="12"/>
                  </a:lnTo>
                  <a:lnTo>
                    <a:pt x="60" y="18"/>
                  </a:lnTo>
                  <a:lnTo>
                    <a:pt x="58" y="26"/>
                  </a:lnTo>
                  <a:lnTo>
                    <a:pt x="54" y="34"/>
                  </a:lnTo>
                  <a:lnTo>
                    <a:pt x="48" y="38"/>
                  </a:lnTo>
                  <a:lnTo>
                    <a:pt x="40" y="40"/>
                  </a:lnTo>
                  <a:lnTo>
                    <a:pt x="32" y="38"/>
                  </a:lnTo>
                  <a:lnTo>
                    <a:pt x="26" y="34"/>
                  </a:lnTo>
                  <a:lnTo>
                    <a:pt x="22" y="26"/>
                  </a:lnTo>
                  <a:lnTo>
                    <a:pt x="20" y="18"/>
                  </a:lnTo>
                  <a:lnTo>
                    <a:pt x="22" y="12"/>
                  </a:lnTo>
                  <a:lnTo>
                    <a:pt x="26" y="6"/>
                  </a:lnTo>
                  <a:lnTo>
                    <a:pt x="32" y="0"/>
                  </a:lnTo>
                  <a:lnTo>
                    <a:pt x="40" y="0"/>
                  </a:lnTo>
                  <a:close/>
                  <a:moveTo>
                    <a:pt x="24" y="98"/>
                  </a:moveTo>
                  <a:lnTo>
                    <a:pt x="24" y="98"/>
                  </a:lnTo>
                  <a:lnTo>
                    <a:pt x="24" y="92"/>
                  </a:lnTo>
                  <a:lnTo>
                    <a:pt x="22" y="86"/>
                  </a:lnTo>
                  <a:lnTo>
                    <a:pt x="20" y="84"/>
                  </a:lnTo>
                  <a:lnTo>
                    <a:pt x="16" y="82"/>
                  </a:lnTo>
                  <a:lnTo>
                    <a:pt x="4" y="80"/>
                  </a:lnTo>
                  <a:lnTo>
                    <a:pt x="30" y="68"/>
                  </a:lnTo>
                  <a:lnTo>
                    <a:pt x="54" y="56"/>
                  </a:lnTo>
                  <a:lnTo>
                    <a:pt x="54" y="182"/>
                  </a:lnTo>
                  <a:lnTo>
                    <a:pt x="56" y="194"/>
                  </a:lnTo>
                  <a:lnTo>
                    <a:pt x="60" y="202"/>
                  </a:lnTo>
                  <a:lnTo>
                    <a:pt x="66" y="204"/>
                  </a:lnTo>
                  <a:lnTo>
                    <a:pt x="74" y="206"/>
                  </a:lnTo>
                  <a:lnTo>
                    <a:pt x="74" y="208"/>
                  </a:lnTo>
                  <a:lnTo>
                    <a:pt x="0" y="208"/>
                  </a:lnTo>
                  <a:lnTo>
                    <a:pt x="0" y="206"/>
                  </a:lnTo>
                  <a:lnTo>
                    <a:pt x="12" y="204"/>
                  </a:lnTo>
                  <a:lnTo>
                    <a:pt x="20" y="200"/>
                  </a:lnTo>
                  <a:lnTo>
                    <a:pt x="22" y="192"/>
                  </a:lnTo>
                  <a:lnTo>
                    <a:pt x="24" y="182"/>
                  </a:lnTo>
                  <a:lnTo>
                    <a:pt x="24" y="98"/>
                  </a:lnTo>
                  <a:close/>
                </a:path>
              </a:pathLst>
            </a:custGeom>
            <a:solidFill>
              <a:srgbClr val="1369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</a:endParaRPr>
            </a:p>
          </p:txBody>
        </p:sp>
        <p:sp>
          <p:nvSpPr>
            <p:cNvPr id="3109" name="Freeform 37"/>
            <p:cNvSpPr>
              <a:spLocks/>
            </p:cNvSpPr>
            <p:nvPr/>
          </p:nvSpPr>
          <p:spPr bwMode="auto">
            <a:xfrm>
              <a:off x="3679" y="1991"/>
              <a:ext cx="298" cy="566"/>
            </a:xfrm>
            <a:custGeom>
              <a:avLst/>
              <a:gdLst>
                <a:gd name="T0" fmla="*/ 174 w 298"/>
                <a:gd name="T1" fmla="*/ 6 h 566"/>
                <a:gd name="T2" fmla="*/ 288 w 298"/>
                <a:gd name="T3" fmla="*/ 176 h 566"/>
                <a:gd name="T4" fmla="*/ 174 w 298"/>
                <a:gd name="T5" fmla="*/ 214 h 566"/>
                <a:gd name="T6" fmla="*/ 174 w 298"/>
                <a:gd name="T7" fmla="*/ 428 h 566"/>
                <a:gd name="T8" fmla="*/ 178 w 298"/>
                <a:gd name="T9" fmla="*/ 456 h 566"/>
                <a:gd name="T10" fmla="*/ 186 w 298"/>
                <a:gd name="T11" fmla="*/ 476 h 566"/>
                <a:gd name="T12" fmla="*/ 196 w 298"/>
                <a:gd name="T13" fmla="*/ 490 h 566"/>
                <a:gd name="T14" fmla="*/ 212 w 298"/>
                <a:gd name="T15" fmla="*/ 498 h 566"/>
                <a:gd name="T16" fmla="*/ 228 w 298"/>
                <a:gd name="T17" fmla="*/ 498 h 566"/>
                <a:gd name="T18" fmla="*/ 246 w 298"/>
                <a:gd name="T19" fmla="*/ 494 h 566"/>
                <a:gd name="T20" fmla="*/ 264 w 298"/>
                <a:gd name="T21" fmla="*/ 484 h 566"/>
                <a:gd name="T22" fmla="*/ 282 w 298"/>
                <a:gd name="T23" fmla="*/ 466 h 566"/>
                <a:gd name="T24" fmla="*/ 284 w 298"/>
                <a:gd name="T25" fmla="*/ 464 h 566"/>
                <a:gd name="T26" fmla="*/ 290 w 298"/>
                <a:gd name="T27" fmla="*/ 472 h 566"/>
                <a:gd name="T28" fmla="*/ 296 w 298"/>
                <a:gd name="T29" fmla="*/ 480 h 566"/>
                <a:gd name="T30" fmla="*/ 298 w 298"/>
                <a:gd name="T31" fmla="*/ 480 h 566"/>
                <a:gd name="T32" fmla="*/ 266 w 298"/>
                <a:gd name="T33" fmla="*/ 526 h 566"/>
                <a:gd name="T34" fmla="*/ 234 w 298"/>
                <a:gd name="T35" fmla="*/ 550 h 566"/>
                <a:gd name="T36" fmla="*/ 212 w 298"/>
                <a:gd name="T37" fmla="*/ 560 h 566"/>
                <a:gd name="T38" fmla="*/ 188 w 298"/>
                <a:gd name="T39" fmla="*/ 566 h 566"/>
                <a:gd name="T40" fmla="*/ 162 w 298"/>
                <a:gd name="T41" fmla="*/ 566 h 566"/>
                <a:gd name="T42" fmla="*/ 136 w 298"/>
                <a:gd name="T43" fmla="*/ 560 h 566"/>
                <a:gd name="T44" fmla="*/ 122 w 298"/>
                <a:gd name="T45" fmla="*/ 554 h 566"/>
                <a:gd name="T46" fmla="*/ 94 w 298"/>
                <a:gd name="T47" fmla="*/ 540 h 566"/>
                <a:gd name="T48" fmla="*/ 72 w 298"/>
                <a:gd name="T49" fmla="*/ 516 h 566"/>
                <a:gd name="T50" fmla="*/ 56 w 298"/>
                <a:gd name="T51" fmla="*/ 484 h 566"/>
                <a:gd name="T52" fmla="*/ 50 w 298"/>
                <a:gd name="T53" fmla="*/ 444 h 566"/>
                <a:gd name="T54" fmla="*/ 0 w 298"/>
                <a:gd name="T55" fmla="*/ 214 h 566"/>
                <a:gd name="T56" fmla="*/ 0 w 298"/>
                <a:gd name="T57" fmla="*/ 184 h 566"/>
                <a:gd name="T58" fmla="*/ 56 w 298"/>
                <a:gd name="T59" fmla="*/ 162 h 566"/>
                <a:gd name="T60" fmla="*/ 102 w 298"/>
                <a:gd name="T61" fmla="*/ 126 h 566"/>
                <a:gd name="T62" fmla="*/ 122 w 298"/>
                <a:gd name="T63" fmla="*/ 100 h 566"/>
                <a:gd name="T64" fmla="*/ 138 w 298"/>
                <a:gd name="T65" fmla="*/ 72 h 566"/>
                <a:gd name="T66" fmla="*/ 150 w 298"/>
                <a:gd name="T67" fmla="*/ 38 h 566"/>
                <a:gd name="T68" fmla="*/ 160 w 298"/>
                <a:gd name="T69" fmla="*/ 0 h 56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298" h="566">
                  <a:moveTo>
                    <a:pt x="160" y="0"/>
                  </a:moveTo>
                  <a:lnTo>
                    <a:pt x="174" y="6"/>
                  </a:lnTo>
                  <a:lnTo>
                    <a:pt x="174" y="178"/>
                  </a:lnTo>
                  <a:lnTo>
                    <a:pt x="288" y="176"/>
                  </a:lnTo>
                  <a:lnTo>
                    <a:pt x="288" y="214"/>
                  </a:lnTo>
                  <a:lnTo>
                    <a:pt x="174" y="214"/>
                  </a:lnTo>
                  <a:lnTo>
                    <a:pt x="174" y="428"/>
                  </a:lnTo>
                  <a:lnTo>
                    <a:pt x="176" y="442"/>
                  </a:lnTo>
                  <a:lnTo>
                    <a:pt x="178" y="456"/>
                  </a:lnTo>
                  <a:lnTo>
                    <a:pt x="180" y="466"/>
                  </a:lnTo>
                  <a:lnTo>
                    <a:pt x="186" y="476"/>
                  </a:lnTo>
                  <a:lnTo>
                    <a:pt x="190" y="484"/>
                  </a:lnTo>
                  <a:lnTo>
                    <a:pt x="196" y="490"/>
                  </a:lnTo>
                  <a:lnTo>
                    <a:pt x="204" y="494"/>
                  </a:lnTo>
                  <a:lnTo>
                    <a:pt x="212" y="498"/>
                  </a:lnTo>
                  <a:lnTo>
                    <a:pt x="220" y="498"/>
                  </a:lnTo>
                  <a:lnTo>
                    <a:pt x="228" y="498"/>
                  </a:lnTo>
                  <a:lnTo>
                    <a:pt x="238" y="498"/>
                  </a:lnTo>
                  <a:lnTo>
                    <a:pt x="246" y="494"/>
                  </a:lnTo>
                  <a:lnTo>
                    <a:pt x="256" y="490"/>
                  </a:lnTo>
                  <a:lnTo>
                    <a:pt x="264" y="484"/>
                  </a:lnTo>
                  <a:lnTo>
                    <a:pt x="274" y="476"/>
                  </a:lnTo>
                  <a:lnTo>
                    <a:pt x="282" y="466"/>
                  </a:lnTo>
                  <a:lnTo>
                    <a:pt x="284" y="464"/>
                  </a:lnTo>
                  <a:lnTo>
                    <a:pt x="286" y="466"/>
                  </a:lnTo>
                  <a:lnTo>
                    <a:pt x="290" y="472"/>
                  </a:lnTo>
                  <a:lnTo>
                    <a:pt x="294" y="478"/>
                  </a:lnTo>
                  <a:lnTo>
                    <a:pt x="296" y="480"/>
                  </a:lnTo>
                  <a:lnTo>
                    <a:pt x="298" y="480"/>
                  </a:lnTo>
                  <a:lnTo>
                    <a:pt x="282" y="504"/>
                  </a:lnTo>
                  <a:lnTo>
                    <a:pt x="266" y="526"/>
                  </a:lnTo>
                  <a:lnTo>
                    <a:pt x="246" y="542"/>
                  </a:lnTo>
                  <a:lnTo>
                    <a:pt x="234" y="550"/>
                  </a:lnTo>
                  <a:lnTo>
                    <a:pt x="224" y="556"/>
                  </a:lnTo>
                  <a:lnTo>
                    <a:pt x="212" y="560"/>
                  </a:lnTo>
                  <a:lnTo>
                    <a:pt x="200" y="564"/>
                  </a:lnTo>
                  <a:lnTo>
                    <a:pt x="188" y="566"/>
                  </a:lnTo>
                  <a:lnTo>
                    <a:pt x="176" y="566"/>
                  </a:lnTo>
                  <a:lnTo>
                    <a:pt x="162" y="566"/>
                  </a:lnTo>
                  <a:lnTo>
                    <a:pt x="148" y="562"/>
                  </a:lnTo>
                  <a:lnTo>
                    <a:pt x="136" y="560"/>
                  </a:lnTo>
                  <a:lnTo>
                    <a:pt x="122" y="554"/>
                  </a:lnTo>
                  <a:lnTo>
                    <a:pt x="108" y="548"/>
                  </a:lnTo>
                  <a:lnTo>
                    <a:pt x="94" y="540"/>
                  </a:lnTo>
                  <a:lnTo>
                    <a:pt x="82" y="528"/>
                  </a:lnTo>
                  <a:lnTo>
                    <a:pt x="72" y="516"/>
                  </a:lnTo>
                  <a:lnTo>
                    <a:pt x="62" y="502"/>
                  </a:lnTo>
                  <a:lnTo>
                    <a:pt x="56" y="484"/>
                  </a:lnTo>
                  <a:lnTo>
                    <a:pt x="50" y="466"/>
                  </a:lnTo>
                  <a:lnTo>
                    <a:pt x="50" y="444"/>
                  </a:lnTo>
                  <a:lnTo>
                    <a:pt x="50" y="214"/>
                  </a:lnTo>
                  <a:lnTo>
                    <a:pt x="0" y="214"/>
                  </a:lnTo>
                  <a:lnTo>
                    <a:pt x="0" y="184"/>
                  </a:lnTo>
                  <a:lnTo>
                    <a:pt x="28" y="176"/>
                  </a:lnTo>
                  <a:lnTo>
                    <a:pt x="56" y="162"/>
                  </a:lnTo>
                  <a:lnTo>
                    <a:pt x="80" y="146"/>
                  </a:lnTo>
                  <a:lnTo>
                    <a:pt x="102" y="126"/>
                  </a:lnTo>
                  <a:lnTo>
                    <a:pt x="112" y="114"/>
                  </a:lnTo>
                  <a:lnTo>
                    <a:pt x="122" y="100"/>
                  </a:lnTo>
                  <a:lnTo>
                    <a:pt x="130" y="86"/>
                  </a:lnTo>
                  <a:lnTo>
                    <a:pt x="138" y="72"/>
                  </a:lnTo>
                  <a:lnTo>
                    <a:pt x="144" y="56"/>
                  </a:lnTo>
                  <a:lnTo>
                    <a:pt x="150" y="38"/>
                  </a:lnTo>
                  <a:lnTo>
                    <a:pt x="156" y="20"/>
                  </a:lnTo>
                  <a:lnTo>
                    <a:pt x="160" y="0"/>
                  </a:lnTo>
                  <a:close/>
                </a:path>
              </a:pathLst>
            </a:custGeom>
            <a:solidFill>
              <a:srgbClr val="1369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</a:endParaRPr>
            </a:p>
          </p:txBody>
        </p:sp>
        <p:sp>
          <p:nvSpPr>
            <p:cNvPr id="3110" name="Freeform 38"/>
            <p:cNvSpPr>
              <a:spLocks noEditPoints="1"/>
            </p:cNvSpPr>
            <p:nvPr/>
          </p:nvSpPr>
          <p:spPr bwMode="auto">
            <a:xfrm>
              <a:off x="3927" y="2163"/>
              <a:ext cx="414" cy="396"/>
            </a:xfrm>
            <a:custGeom>
              <a:avLst/>
              <a:gdLst>
                <a:gd name="T0" fmla="*/ 0 w 414"/>
                <a:gd name="T1" fmla="*/ 212 h 396"/>
                <a:gd name="T2" fmla="*/ 4 w 414"/>
                <a:gd name="T3" fmla="*/ 162 h 396"/>
                <a:gd name="T4" fmla="*/ 16 w 414"/>
                <a:gd name="T5" fmla="*/ 120 h 396"/>
                <a:gd name="T6" fmla="*/ 36 w 414"/>
                <a:gd name="T7" fmla="*/ 84 h 396"/>
                <a:gd name="T8" fmla="*/ 62 w 414"/>
                <a:gd name="T9" fmla="*/ 54 h 396"/>
                <a:gd name="T10" fmla="*/ 96 w 414"/>
                <a:gd name="T11" fmla="*/ 32 h 396"/>
                <a:gd name="T12" fmla="*/ 134 w 414"/>
                <a:gd name="T13" fmla="*/ 14 h 396"/>
                <a:gd name="T14" fmla="*/ 176 w 414"/>
                <a:gd name="T15" fmla="*/ 4 h 396"/>
                <a:gd name="T16" fmla="*/ 222 w 414"/>
                <a:gd name="T17" fmla="*/ 0 h 396"/>
                <a:gd name="T18" fmla="*/ 244 w 414"/>
                <a:gd name="T19" fmla="*/ 0 h 396"/>
                <a:gd name="T20" fmla="*/ 280 w 414"/>
                <a:gd name="T21" fmla="*/ 6 h 396"/>
                <a:gd name="T22" fmla="*/ 312 w 414"/>
                <a:gd name="T23" fmla="*/ 18 h 396"/>
                <a:gd name="T24" fmla="*/ 340 w 414"/>
                <a:gd name="T25" fmla="*/ 36 h 396"/>
                <a:gd name="T26" fmla="*/ 360 w 414"/>
                <a:gd name="T27" fmla="*/ 58 h 396"/>
                <a:gd name="T28" fmla="*/ 376 w 414"/>
                <a:gd name="T29" fmla="*/ 86 h 396"/>
                <a:gd name="T30" fmla="*/ 388 w 414"/>
                <a:gd name="T31" fmla="*/ 118 h 396"/>
                <a:gd name="T32" fmla="*/ 398 w 414"/>
                <a:gd name="T33" fmla="*/ 170 h 396"/>
                <a:gd name="T34" fmla="*/ 128 w 414"/>
                <a:gd name="T35" fmla="*/ 170 h 396"/>
                <a:gd name="T36" fmla="*/ 130 w 414"/>
                <a:gd name="T37" fmla="*/ 202 h 396"/>
                <a:gd name="T38" fmla="*/ 148 w 414"/>
                <a:gd name="T39" fmla="*/ 260 h 396"/>
                <a:gd name="T40" fmla="*/ 170 w 414"/>
                <a:gd name="T41" fmla="*/ 298 h 396"/>
                <a:gd name="T42" fmla="*/ 188 w 414"/>
                <a:gd name="T43" fmla="*/ 316 h 396"/>
                <a:gd name="T44" fmla="*/ 210 w 414"/>
                <a:gd name="T45" fmla="*/ 330 h 396"/>
                <a:gd name="T46" fmla="*/ 234 w 414"/>
                <a:gd name="T47" fmla="*/ 338 h 396"/>
                <a:gd name="T48" fmla="*/ 246 w 414"/>
                <a:gd name="T49" fmla="*/ 340 h 396"/>
                <a:gd name="T50" fmla="*/ 284 w 414"/>
                <a:gd name="T51" fmla="*/ 338 h 396"/>
                <a:gd name="T52" fmla="*/ 320 w 414"/>
                <a:gd name="T53" fmla="*/ 328 h 396"/>
                <a:gd name="T54" fmla="*/ 360 w 414"/>
                <a:gd name="T55" fmla="*/ 302 h 396"/>
                <a:gd name="T56" fmla="*/ 402 w 414"/>
                <a:gd name="T57" fmla="*/ 252 h 396"/>
                <a:gd name="T58" fmla="*/ 414 w 414"/>
                <a:gd name="T59" fmla="*/ 264 h 396"/>
                <a:gd name="T60" fmla="*/ 390 w 414"/>
                <a:gd name="T61" fmla="*/ 314 h 396"/>
                <a:gd name="T62" fmla="*/ 362 w 414"/>
                <a:gd name="T63" fmla="*/ 346 h 396"/>
                <a:gd name="T64" fmla="*/ 338 w 414"/>
                <a:gd name="T65" fmla="*/ 364 h 396"/>
                <a:gd name="T66" fmla="*/ 310 w 414"/>
                <a:gd name="T67" fmla="*/ 380 h 396"/>
                <a:gd name="T68" fmla="*/ 276 w 414"/>
                <a:gd name="T69" fmla="*/ 390 h 396"/>
                <a:gd name="T70" fmla="*/ 238 w 414"/>
                <a:gd name="T71" fmla="*/ 396 h 396"/>
                <a:gd name="T72" fmla="*/ 216 w 414"/>
                <a:gd name="T73" fmla="*/ 396 h 396"/>
                <a:gd name="T74" fmla="*/ 182 w 414"/>
                <a:gd name="T75" fmla="*/ 394 h 396"/>
                <a:gd name="T76" fmla="*/ 148 w 414"/>
                <a:gd name="T77" fmla="*/ 386 h 396"/>
                <a:gd name="T78" fmla="*/ 112 w 414"/>
                <a:gd name="T79" fmla="*/ 372 h 396"/>
                <a:gd name="T80" fmla="*/ 78 w 414"/>
                <a:gd name="T81" fmla="*/ 354 h 396"/>
                <a:gd name="T82" fmla="*/ 48 w 414"/>
                <a:gd name="T83" fmla="*/ 328 h 396"/>
                <a:gd name="T84" fmla="*/ 24 w 414"/>
                <a:gd name="T85" fmla="*/ 296 h 396"/>
                <a:gd name="T86" fmla="*/ 8 w 414"/>
                <a:gd name="T87" fmla="*/ 256 h 396"/>
                <a:gd name="T88" fmla="*/ 0 w 414"/>
                <a:gd name="T89" fmla="*/ 212 h 396"/>
                <a:gd name="T90" fmla="*/ 134 w 414"/>
                <a:gd name="T91" fmla="*/ 132 h 396"/>
                <a:gd name="T92" fmla="*/ 272 w 414"/>
                <a:gd name="T93" fmla="*/ 132 h 396"/>
                <a:gd name="T94" fmla="*/ 268 w 414"/>
                <a:gd name="T95" fmla="*/ 94 h 396"/>
                <a:gd name="T96" fmla="*/ 254 w 414"/>
                <a:gd name="T97" fmla="*/ 62 h 396"/>
                <a:gd name="T98" fmla="*/ 234 w 414"/>
                <a:gd name="T99" fmla="*/ 42 h 396"/>
                <a:gd name="T100" fmla="*/ 208 w 414"/>
                <a:gd name="T101" fmla="*/ 34 h 396"/>
                <a:gd name="T102" fmla="*/ 196 w 414"/>
                <a:gd name="T103" fmla="*/ 36 h 396"/>
                <a:gd name="T104" fmla="*/ 170 w 414"/>
                <a:gd name="T105" fmla="*/ 50 h 396"/>
                <a:gd name="T106" fmla="*/ 148 w 414"/>
                <a:gd name="T107" fmla="*/ 74 h 396"/>
                <a:gd name="T108" fmla="*/ 136 w 414"/>
                <a:gd name="T109" fmla="*/ 110 h 396"/>
                <a:gd name="T110" fmla="*/ 134 w 414"/>
                <a:gd name="T111" fmla="*/ 132 h 39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414" h="396">
                  <a:moveTo>
                    <a:pt x="0" y="212"/>
                  </a:moveTo>
                  <a:lnTo>
                    <a:pt x="0" y="212"/>
                  </a:lnTo>
                  <a:lnTo>
                    <a:pt x="2" y="186"/>
                  </a:lnTo>
                  <a:lnTo>
                    <a:pt x="4" y="162"/>
                  </a:lnTo>
                  <a:lnTo>
                    <a:pt x="10" y="140"/>
                  </a:lnTo>
                  <a:lnTo>
                    <a:pt x="16" y="120"/>
                  </a:lnTo>
                  <a:lnTo>
                    <a:pt x="26" y="102"/>
                  </a:lnTo>
                  <a:lnTo>
                    <a:pt x="36" y="84"/>
                  </a:lnTo>
                  <a:lnTo>
                    <a:pt x="48" y="70"/>
                  </a:lnTo>
                  <a:lnTo>
                    <a:pt x="62" y="54"/>
                  </a:lnTo>
                  <a:lnTo>
                    <a:pt x="78" y="42"/>
                  </a:lnTo>
                  <a:lnTo>
                    <a:pt x="96" y="32"/>
                  </a:lnTo>
                  <a:lnTo>
                    <a:pt x="114" y="22"/>
                  </a:lnTo>
                  <a:lnTo>
                    <a:pt x="134" y="14"/>
                  </a:lnTo>
                  <a:lnTo>
                    <a:pt x="154" y="8"/>
                  </a:lnTo>
                  <a:lnTo>
                    <a:pt x="176" y="4"/>
                  </a:lnTo>
                  <a:lnTo>
                    <a:pt x="198" y="2"/>
                  </a:lnTo>
                  <a:lnTo>
                    <a:pt x="222" y="0"/>
                  </a:lnTo>
                  <a:lnTo>
                    <a:pt x="244" y="0"/>
                  </a:lnTo>
                  <a:lnTo>
                    <a:pt x="262" y="2"/>
                  </a:lnTo>
                  <a:lnTo>
                    <a:pt x="280" y="6"/>
                  </a:lnTo>
                  <a:lnTo>
                    <a:pt x="298" y="12"/>
                  </a:lnTo>
                  <a:lnTo>
                    <a:pt x="312" y="18"/>
                  </a:lnTo>
                  <a:lnTo>
                    <a:pt x="326" y="26"/>
                  </a:lnTo>
                  <a:lnTo>
                    <a:pt x="340" y="36"/>
                  </a:lnTo>
                  <a:lnTo>
                    <a:pt x="350" y="46"/>
                  </a:lnTo>
                  <a:lnTo>
                    <a:pt x="360" y="58"/>
                  </a:lnTo>
                  <a:lnTo>
                    <a:pt x="370" y="72"/>
                  </a:lnTo>
                  <a:lnTo>
                    <a:pt x="376" y="86"/>
                  </a:lnTo>
                  <a:lnTo>
                    <a:pt x="384" y="102"/>
                  </a:lnTo>
                  <a:lnTo>
                    <a:pt x="388" y="118"/>
                  </a:lnTo>
                  <a:lnTo>
                    <a:pt x="392" y="134"/>
                  </a:lnTo>
                  <a:lnTo>
                    <a:pt x="398" y="170"/>
                  </a:lnTo>
                  <a:lnTo>
                    <a:pt x="128" y="170"/>
                  </a:lnTo>
                  <a:lnTo>
                    <a:pt x="128" y="186"/>
                  </a:lnTo>
                  <a:lnTo>
                    <a:pt x="130" y="202"/>
                  </a:lnTo>
                  <a:lnTo>
                    <a:pt x="136" y="232"/>
                  </a:lnTo>
                  <a:lnTo>
                    <a:pt x="148" y="260"/>
                  </a:lnTo>
                  <a:lnTo>
                    <a:pt x="162" y="286"/>
                  </a:lnTo>
                  <a:lnTo>
                    <a:pt x="170" y="298"/>
                  </a:lnTo>
                  <a:lnTo>
                    <a:pt x="180" y="308"/>
                  </a:lnTo>
                  <a:lnTo>
                    <a:pt x="188" y="316"/>
                  </a:lnTo>
                  <a:lnTo>
                    <a:pt x="200" y="324"/>
                  </a:lnTo>
                  <a:lnTo>
                    <a:pt x="210" y="330"/>
                  </a:lnTo>
                  <a:lnTo>
                    <a:pt x="222" y="334"/>
                  </a:lnTo>
                  <a:lnTo>
                    <a:pt x="234" y="338"/>
                  </a:lnTo>
                  <a:lnTo>
                    <a:pt x="246" y="340"/>
                  </a:lnTo>
                  <a:lnTo>
                    <a:pt x="264" y="340"/>
                  </a:lnTo>
                  <a:lnTo>
                    <a:pt x="284" y="338"/>
                  </a:lnTo>
                  <a:lnTo>
                    <a:pt x="302" y="336"/>
                  </a:lnTo>
                  <a:lnTo>
                    <a:pt x="320" y="328"/>
                  </a:lnTo>
                  <a:lnTo>
                    <a:pt x="340" y="318"/>
                  </a:lnTo>
                  <a:lnTo>
                    <a:pt x="360" y="302"/>
                  </a:lnTo>
                  <a:lnTo>
                    <a:pt x="380" y="280"/>
                  </a:lnTo>
                  <a:lnTo>
                    <a:pt x="402" y="252"/>
                  </a:lnTo>
                  <a:lnTo>
                    <a:pt x="414" y="264"/>
                  </a:lnTo>
                  <a:lnTo>
                    <a:pt x="404" y="290"/>
                  </a:lnTo>
                  <a:lnTo>
                    <a:pt x="390" y="314"/>
                  </a:lnTo>
                  <a:lnTo>
                    <a:pt x="372" y="336"/>
                  </a:lnTo>
                  <a:lnTo>
                    <a:pt x="362" y="346"/>
                  </a:lnTo>
                  <a:lnTo>
                    <a:pt x="350" y="356"/>
                  </a:lnTo>
                  <a:lnTo>
                    <a:pt x="338" y="364"/>
                  </a:lnTo>
                  <a:lnTo>
                    <a:pt x="324" y="372"/>
                  </a:lnTo>
                  <a:lnTo>
                    <a:pt x="310" y="380"/>
                  </a:lnTo>
                  <a:lnTo>
                    <a:pt x="294" y="386"/>
                  </a:lnTo>
                  <a:lnTo>
                    <a:pt x="276" y="390"/>
                  </a:lnTo>
                  <a:lnTo>
                    <a:pt x="258" y="394"/>
                  </a:lnTo>
                  <a:lnTo>
                    <a:pt x="238" y="396"/>
                  </a:lnTo>
                  <a:lnTo>
                    <a:pt x="216" y="396"/>
                  </a:lnTo>
                  <a:lnTo>
                    <a:pt x="200" y="396"/>
                  </a:lnTo>
                  <a:lnTo>
                    <a:pt x="182" y="394"/>
                  </a:lnTo>
                  <a:lnTo>
                    <a:pt x="166" y="390"/>
                  </a:lnTo>
                  <a:lnTo>
                    <a:pt x="148" y="386"/>
                  </a:lnTo>
                  <a:lnTo>
                    <a:pt x="130" y="380"/>
                  </a:lnTo>
                  <a:lnTo>
                    <a:pt x="112" y="372"/>
                  </a:lnTo>
                  <a:lnTo>
                    <a:pt x="94" y="364"/>
                  </a:lnTo>
                  <a:lnTo>
                    <a:pt x="78" y="354"/>
                  </a:lnTo>
                  <a:lnTo>
                    <a:pt x="62" y="342"/>
                  </a:lnTo>
                  <a:lnTo>
                    <a:pt x="48" y="328"/>
                  </a:lnTo>
                  <a:lnTo>
                    <a:pt x="36" y="312"/>
                  </a:lnTo>
                  <a:lnTo>
                    <a:pt x="24" y="296"/>
                  </a:lnTo>
                  <a:lnTo>
                    <a:pt x="14" y="276"/>
                  </a:lnTo>
                  <a:lnTo>
                    <a:pt x="8" y="256"/>
                  </a:lnTo>
                  <a:lnTo>
                    <a:pt x="4" y="234"/>
                  </a:lnTo>
                  <a:lnTo>
                    <a:pt x="0" y="212"/>
                  </a:lnTo>
                  <a:close/>
                  <a:moveTo>
                    <a:pt x="134" y="132"/>
                  </a:moveTo>
                  <a:lnTo>
                    <a:pt x="272" y="132"/>
                  </a:lnTo>
                  <a:lnTo>
                    <a:pt x="272" y="112"/>
                  </a:lnTo>
                  <a:lnTo>
                    <a:pt x="268" y="94"/>
                  </a:lnTo>
                  <a:lnTo>
                    <a:pt x="262" y="76"/>
                  </a:lnTo>
                  <a:lnTo>
                    <a:pt x="254" y="62"/>
                  </a:lnTo>
                  <a:lnTo>
                    <a:pt x="246" y="50"/>
                  </a:lnTo>
                  <a:lnTo>
                    <a:pt x="234" y="42"/>
                  </a:lnTo>
                  <a:lnTo>
                    <a:pt x="222" y="36"/>
                  </a:lnTo>
                  <a:lnTo>
                    <a:pt x="208" y="34"/>
                  </a:lnTo>
                  <a:lnTo>
                    <a:pt x="196" y="36"/>
                  </a:lnTo>
                  <a:lnTo>
                    <a:pt x="182" y="40"/>
                  </a:lnTo>
                  <a:lnTo>
                    <a:pt x="170" y="50"/>
                  </a:lnTo>
                  <a:lnTo>
                    <a:pt x="158" y="60"/>
                  </a:lnTo>
                  <a:lnTo>
                    <a:pt x="148" y="74"/>
                  </a:lnTo>
                  <a:lnTo>
                    <a:pt x="142" y="92"/>
                  </a:lnTo>
                  <a:lnTo>
                    <a:pt x="136" y="110"/>
                  </a:lnTo>
                  <a:lnTo>
                    <a:pt x="134" y="132"/>
                  </a:lnTo>
                  <a:close/>
                </a:path>
              </a:pathLst>
            </a:custGeom>
            <a:solidFill>
              <a:srgbClr val="1369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</a:endParaRPr>
            </a:p>
          </p:txBody>
        </p:sp>
        <p:sp>
          <p:nvSpPr>
            <p:cNvPr id="3111" name="Freeform 39"/>
            <p:cNvSpPr>
              <a:spLocks/>
            </p:cNvSpPr>
            <p:nvPr/>
          </p:nvSpPr>
          <p:spPr bwMode="auto">
            <a:xfrm>
              <a:off x="2681" y="1969"/>
              <a:ext cx="668" cy="686"/>
            </a:xfrm>
            <a:custGeom>
              <a:avLst/>
              <a:gdLst>
                <a:gd name="T0" fmla="*/ 408 w 668"/>
                <a:gd name="T1" fmla="*/ 196 h 686"/>
                <a:gd name="T2" fmla="*/ 482 w 668"/>
                <a:gd name="T3" fmla="*/ 152 h 686"/>
                <a:gd name="T4" fmla="*/ 524 w 668"/>
                <a:gd name="T5" fmla="*/ 84 h 686"/>
                <a:gd name="T6" fmla="*/ 552 w 668"/>
                <a:gd name="T7" fmla="*/ 20 h 686"/>
                <a:gd name="T8" fmla="*/ 668 w 668"/>
                <a:gd name="T9" fmla="*/ 238 h 686"/>
                <a:gd name="T10" fmla="*/ 552 w 668"/>
                <a:gd name="T11" fmla="*/ 440 h 686"/>
                <a:gd name="T12" fmla="*/ 566 w 668"/>
                <a:gd name="T13" fmla="*/ 496 h 686"/>
                <a:gd name="T14" fmla="*/ 584 w 668"/>
                <a:gd name="T15" fmla="*/ 512 h 686"/>
                <a:gd name="T16" fmla="*/ 610 w 668"/>
                <a:gd name="T17" fmla="*/ 516 h 686"/>
                <a:gd name="T18" fmla="*/ 656 w 668"/>
                <a:gd name="T19" fmla="*/ 502 h 686"/>
                <a:gd name="T20" fmla="*/ 654 w 668"/>
                <a:gd name="T21" fmla="*/ 542 h 686"/>
                <a:gd name="T22" fmla="*/ 606 w 668"/>
                <a:gd name="T23" fmla="*/ 576 h 686"/>
                <a:gd name="T24" fmla="*/ 550 w 668"/>
                <a:gd name="T25" fmla="*/ 586 h 686"/>
                <a:gd name="T26" fmla="*/ 522 w 668"/>
                <a:gd name="T27" fmla="*/ 584 h 686"/>
                <a:gd name="T28" fmla="*/ 490 w 668"/>
                <a:gd name="T29" fmla="*/ 574 h 686"/>
                <a:gd name="T30" fmla="*/ 458 w 668"/>
                <a:gd name="T31" fmla="*/ 546 h 686"/>
                <a:gd name="T32" fmla="*/ 436 w 668"/>
                <a:gd name="T33" fmla="*/ 480 h 686"/>
                <a:gd name="T34" fmla="*/ 390 w 668"/>
                <a:gd name="T35" fmla="*/ 238 h 686"/>
                <a:gd name="T36" fmla="*/ 388 w 668"/>
                <a:gd name="T37" fmla="*/ 196 h 686"/>
                <a:gd name="T38" fmla="*/ 374 w 668"/>
                <a:gd name="T39" fmla="*/ 140 h 686"/>
                <a:gd name="T40" fmla="*/ 352 w 668"/>
                <a:gd name="T41" fmla="*/ 92 h 686"/>
                <a:gd name="T42" fmla="*/ 320 w 668"/>
                <a:gd name="T43" fmla="*/ 56 h 686"/>
                <a:gd name="T44" fmla="*/ 280 w 668"/>
                <a:gd name="T45" fmla="*/ 36 h 686"/>
                <a:gd name="T46" fmla="*/ 250 w 668"/>
                <a:gd name="T47" fmla="*/ 32 h 686"/>
                <a:gd name="T48" fmla="*/ 198 w 668"/>
                <a:gd name="T49" fmla="*/ 46 h 686"/>
                <a:gd name="T50" fmla="*/ 154 w 668"/>
                <a:gd name="T51" fmla="*/ 86 h 686"/>
                <a:gd name="T52" fmla="*/ 142 w 668"/>
                <a:gd name="T53" fmla="*/ 118 h 686"/>
                <a:gd name="T54" fmla="*/ 142 w 668"/>
                <a:gd name="T55" fmla="*/ 150 h 686"/>
                <a:gd name="T56" fmla="*/ 152 w 668"/>
                <a:gd name="T57" fmla="*/ 176 h 686"/>
                <a:gd name="T58" fmla="*/ 352 w 668"/>
                <a:gd name="T59" fmla="*/ 338 h 686"/>
                <a:gd name="T60" fmla="*/ 384 w 668"/>
                <a:gd name="T61" fmla="*/ 372 h 686"/>
                <a:gd name="T62" fmla="*/ 418 w 668"/>
                <a:gd name="T63" fmla="*/ 456 h 686"/>
                <a:gd name="T64" fmla="*/ 422 w 668"/>
                <a:gd name="T65" fmla="*/ 506 h 686"/>
                <a:gd name="T66" fmla="*/ 414 w 668"/>
                <a:gd name="T67" fmla="*/ 560 h 686"/>
                <a:gd name="T68" fmla="*/ 402 w 668"/>
                <a:gd name="T69" fmla="*/ 588 h 686"/>
                <a:gd name="T70" fmla="*/ 372 w 668"/>
                <a:gd name="T71" fmla="*/ 624 h 686"/>
                <a:gd name="T72" fmla="*/ 302 w 668"/>
                <a:gd name="T73" fmla="*/ 666 h 686"/>
                <a:gd name="T74" fmla="*/ 210 w 668"/>
                <a:gd name="T75" fmla="*/ 686 h 686"/>
                <a:gd name="T76" fmla="*/ 178 w 668"/>
                <a:gd name="T77" fmla="*/ 686 h 686"/>
                <a:gd name="T78" fmla="*/ 90 w 668"/>
                <a:gd name="T79" fmla="*/ 656 h 686"/>
                <a:gd name="T80" fmla="*/ 18 w 668"/>
                <a:gd name="T81" fmla="*/ 590 h 686"/>
                <a:gd name="T82" fmla="*/ 20 w 668"/>
                <a:gd name="T83" fmla="*/ 550 h 686"/>
                <a:gd name="T84" fmla="*/ 72 w 668"/>
                <a:gd name="T85" fmla="*/ 602 h 686"/>
                <a:gd name="T86" fmla="*/ 144 w 668"/>
                <a:gd name="T87" fmla="*/ 632 h 686"/>
                <a:gd name="T88" fmla="*/ 184 w 668"/>
                <a:gd name="T89" fmla="*/ 632 h 686"/>
                <a:gd name="T90" fmla="*/ 214 w 668"/>
                <a:gd name="T91" fmla="*/ 624 h 686"/>
                <a:gd name="T92" fmla="*/ 250 w 668"/>
                <a:gd name="T93" fmla="*/ 598 h 686"/>
                <a:gd name="T94" fmla="*/ 274 w 668"/>
                <a:gd name="T95" fmla="*/ 558 h 686"/>
                <a:gd name="T96" fmla="*/ 280 w 668"/>
                <a:gd name="T97" fmla="*/ 510 h 686"/>
                <a:gd name="T98" fmla="*/ 268 w 668"/>
                <a:gd name="T99" fmla="*/ 462 h 686"/>
                <a:gd name="T100" fmla="*/ 232 w 668"/>
                <a:gd name="T101" fmla="*/ 418 h 686"/>
                <a:gd name="T102" fmla="*/ 64 w 668"/>
                <a:gd name="T103" fmla="*/ 278 h 686"/>
                <a:gd name="T104" fmla="*/ 28 w 668"/>
                <a:gd name="T105" fmla="*/ 224 h 686"/>
                <a:gd name="T106" fmla="*/ 20 w 668"/>
                <a:gd name="T107" fmla="*/ 166 h 686"/>
                <a:gd name="T108" fmla="*/ 34 w 668"/>
                <a:gd name="T109" fmla="*/ 108 h 686"/>
                <a:gd name="T110" fmla="*/ 68 w 668"/>
                <a:gd name="T111" fmla="*/ 60 h 686"/>
                <a:gd name="T112" fmla="*/ 122 w 668"/>
                <a:gd name="T113" fmla="*/ 24 h 686"/>
                <a:gd name="T114" fmla="*/ 170 w 668"/>
                <a:gd name="T115" fmla="*/ 8 h 686"/>
                <a:gd name="T116" fmla="*/ 278 w 668"/>
                <a:gd name="T117" fmla="*/ 0 h 686"/>
                <a:gd name="T118" fmla="*/ 364 w 668"/>
                <a:gd name="T119" fmla="*/ 14 h 686"/>
                <a:gd name="T120" fmla="*/ 408 w 668"/>
                <a:gd name="T121" fmla="*/ 28 h 68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668" h="686">
                  <a:moveTo>
                    <a:pt x="408" y="28"/>
                  </a:moveTo>
                  <a:lnTo>
                    <a:pt x="408" y="196"/>
                  </a:lnTo>
                  <a:lnTo>
                    <a:pt x="436" y="184"/>
                  </a:lnTo>
                  <a:lnTo>
                    <a:pt x="460" y="168"/>
                  </a:lnTo>
                  <a:lnTo>
                    <a:pt x="482" y="152"/>
                  </a:lnTo>
                  <a:lnTo>
                    <a:pt x="498" y="134"/>
                  </a:lnTo>
                  <a:lnTo>
                    <a:pt x="512" y="112"/>
                  </a:lnTo>
                  <a:lnTo>
                    <a:pt x="524" y="84"/>
                  </a:lnTo>
                  <a:lnTo>
                    <a:pt x="532" y="54"/>
                  </a:lnTo>
                  <a:lnTo>
                    <a:pt x="540" y="16"/>
                  </a:lnTo>
                  <a:lnTo>
                    <a:pt x="552" y="20"/>
                  </a:lnTo>
                  <a:lnTo>
                    <a:pt x="554" y="200"/>
                  </a:lnTo>
                  <a:lnTo>
                    <a:pt x="668" y="200"/>
                  </a:lnTo>
                  <a:lnTo>
                    <a:pt x="668" y="238"/>
                  </a:lnTo>
                  <a:lnTo>
                    <a:pt x="554" y="238"/>
                  </a:lnTo>
                  <a:lnTo>
                    <a:pt x="552" y="440"/>
                  </a:lnTo>
                  <a:lnTo>
                    <a:pt x="554" y="462"/>
                  </a:lnTo>
                  <a:lnTo>
                    <a:pt x="558" y="482"/>
                  </a:lnTo>
                  <a:lnTo>
                    <a:pt x="566" y="496"/>
                  </a:lnTo>
                  <a:lnTo>
                    <a:pt x="572" y="504"/>
                  </a:lnTo>
                  <a:lnTo>
                    <a:pt x="578" y="508"/>
                  </a:lnTo>
                  <a:lnTo>
                    <a:pt x="584" y="512"/>
                  </a:lnTo>
                  <a:lnTo>
                    <a:pt x="592" y="516"/>
                  </a:lnTo>
                  <a:lnTo>
                    <a:pt x="600" y="516"/>
                  </a:lnTo>
                  <a:lnTo>
                    <a:pt x="610" y="516"/>
                  </a:lnTo>
                  <a:lnTo>
                    <a:pt x="620" y="516"/>
                  </a:lnTo>
                  <a:lnTo>
                    <a:pt x="630" y="512"/>
                  </a:lnTo>
                  <a:lnTo>
                    <a:pt x="656" y="502"/>
                  </a:lnTo>
                  <a:lnTo>
                    <a:pt x="666" y="526"/>
                  </a:lnTo>
                  <a:lnTo>
                    <a:pt x="654" y="542"/>
                  </a:lnTo>
                  <a:lnTo>
                    <a:pt x="640" y="556"/>
                  </a:lnTo>
                  <a:lnTo>
                    <a:pt x="624" y="566"/>
                  </a:lnTo>
                  <a:lnTo>
                    <a:pt x="606" y="576"/>
                  </a:lnTo>
                  <a:lnTo>
                    <a:pt x="586" y="580"/>
                  </a:lnTo>
                  <a:lnTo>
                    <a:pt x="568" y="584"/>
                  </a:lnTo>
                  <a:lnTo>
                    <a:pt x="550" y="586"/>
                  </a:lnTo>
                  <a:lnTo>
                    <a:pt x="534" y="586"/>
                  </a:lnTo>
                  <a:lnTo>
                    <a:pt x="522" y="584"/>
                  </a:lnTo>
                  <a:lnTo>
                    <a:pt x="510" y="582"/>
                  </a:lnTo>
                  <a:lnTo>
                    <a:pt x="500" y="578"/>
                  </a:lnTo>
                  <a:lnTo>
                    <a:pt x="490" y="574"/>
                  </a:lnTo>
                  <a:lnTo>
                    <a:pt x="480" y="568"/>
                  </a:lnTo>
                  <a:lnTo>
                    <a:pt x="472" y="562"/>
                  </a:lnTo>
                  <a:lnTo>
                    <a:pt x="458" y="546"/>
                  </a:lnTo>
                  <a:lnTo>
                    <a:pt x="448" y="526"/>
                  </a:lnTo>
                  <a:lnTo>
                    <a:pt x="440" y="504"/>
                  </a:lnTo>
                  <a:lnTo>
                    <a:pt x="436" y="480"/>
                  </a:lnTo>
                  <a:lnTo>
                    <a:pt x="434" y="452"/>
                  </a:lnTo>
                  <a:lnTo>
                    <a:pt x="434" y="236"/>
                  </a:lnTo>
                  <a:lnTo>
                    <a:pt x="390" y="238"/>
                  </a:lnTo>
                  <a:lnTo>
                    <a:pt x="390" y="216"/>
                  </a:lnTo>
                  <a:lnTo>
                    <a:pt x="388" y="196"/>
                  </a:lnTo>
                  <a:lnTo>
                    <a:pt x="384" y="176"/>
                  </a:lnTo>
                  <a:lnTo>
                    <a:pt x="380" y="158"/>
                  </a:lnTo>
                  <a:lnTo>
                    <a:pt x="374" y="140"/>
                  </a:lnTo>
                  <a:lnTo>
                    <a:pt x="368" y="124"/>
                  </a:lnTo>
                  <a:lnTo>
                    <a:pt x="360" y="108"/>
                  </a:lnTo>
                  <a:lnTo>
                    <a:pt x="352" y="92"/>
                  </a:lnTo>
                  <a:lnTo>
                    <a:pt x="342" y="78"/>
                  </a:lnTo>
                  <a:lnTo>
                    <a:pt x="332" y="66"/>
                  </a:lnTo>
                  <a:lnTo>
                    <a:pt x="320" y="56"/>
                  </a:lnTo>
                  <a:lnTo>
                    <a:pt x="308" y="48"/>
                  </a:lnTo>
                  <a:lnTo>
                    <a:pt x="294" y="40"/>
                  </a:lnTo>
                  <a:lnTo>
                    <a:pt x="280" y="36"/>
                  </a:lnTo>
                  <a:lnTo>
                    <a:pt x="266" y="32"/>
                  </a:lnTo>
                  <a:lnTo>
                    <a:pt x="250" y="32"/>
                  </a:lnTo>
                  <a:lnTo>
                    <a:pt x="234" y="34"/>
                  </a:lnTo>
                  <a:lnTo>
                    <a:pt x="216" y="38"/>
                  </a:lnTo>
                  <a:lnTo>
                    <a:pt x="198" y="46"/>
                  </a:lnTo>
                  <a:lnTo>
                    <a:pt x="182" y="56"/>
                  </a:lnTo>
                  <a:lnTo>
                    <a:pt x="166" y="70"/>
                  </a:lnTo>
                  <a:lnTo>
                    <a:pt x="154" y="86"/>
                  </a:lnTo>
                  <a:lnTo>
                    <a:pt x="148" y="96"/>
                  </a:lnTo>
                  <a:lnTo>
                    <a:pt x="144" y="106"/>
                  </a:lnTo>
                  <a:lnTo>
                    <a:pt x="142" y="118"/>
                  </a:lnTo>
                  <a:lnTo>
                    <a:pt x="140" y="128"/>
                  </a:lnTo>
                  <a:lnTo>
                    <a:pt x="142" y="150"/>
                  </a:lnTo>
                  <a:lnTo>
                    <a:pt x="144" y="158"/>
                  </a:lnTo>
                  <a:lnTo>
                    <a:pt x="148" y="168"/>
                  </a:lnTo>
                  <a:lnTo>
                    <a:pt x="152" y="176"/>
                  </a:lnTo>
                  <a:lnTo>
                    <a:pt x="158" y="184"/>
                  </a:lnTo>
                  <a:lnTo>
                    <a:pt x="176" y="200"/>
                  </a:lnTo>
                  <a:lnTo>
                    <a:pt x="352" y="338"/>
                  </a:lnTo>
                  <a:lnTo>
                    <a:pt x="368" y="352"/>
                  </a:lnTo>
                  <a:lnTo>
                    <a:pt x="384" y="372"/>
                  </a:lnTo>
                  <a:lnTo>
                    <a:pt x="398" y="396"/>
                  </a:lnTo>
                  <a:lnTo>
                    <a:pt x="410" y="424"/>
                  </a:lnTo>
                  <a:lnTo>
                    <a:pt x="418" y="456"/>
                  </a:lnTo>
                  <a:lnTo>
                    <a:pt x="422" y="472"/>
                  </a:lnTo>
                  <a:lnTo>
                    <a:pt x="422" y="488"/>
                  </a:lnTo>
                  <a:lnTo>
                    <a:pt x="422" y="506"/>
                  </a:lnTo>
                  <a:lnTo>
                    <a:pt x="422" y="524"/>
                  </a:lnTo>
                  <a:lnTo>
                    <a:pt x="418" y="542"/>
                  </a:lnTo>
                  <a:lnTo>
                    <a:pt x="414" y="560"/>
                  </a:lnTo>
                  <a:lnTo>
                    <a:pt x="408" y="574"/>
                  </a:lnTo>
                  <a:lnTo>
                    <a:pt x="402" y="588"/>
                  </a:lnTo>
                  <a:lnTo>
                    <a:pt x="392" y="600"/>
                  </a:lnTo>
                  <a:lnTo>
                    <a:pt x="382" y="612"/>
                  </a:lnTo>
                  <a:lnTo>
                    <a:pt x="372" y="624"/>
                  </a:lnTo>
                  <a:lnTo>
                    <a:pt x="360" y="634"/>
                  </a:lnTo>
                  <a:lnTo>
                    <a:pt x="332" y="652"/>
                  </a:lnTo>
                  <a:lnTo>
                    <a:pt x="302" y="666"/>
                  </a:lnTo>
                  <a:lnTo>
                    <a:pt x="272" y="676"/>
                  </a:lnTo>
                  <a:lnTo>
                    <a:pt x="240" y="684"/>
                  </a:lnTo>
                  <a:lnTo>
                    <a:pt x="210" y="686"/>
                  </a:lnTo>
                  <a:lnTo>
                    <a:pt x="194" y="686"/>
                  </a:lnTo>
                  <a:lnTo>
                    <a:pt x="178" y="686"/>
                  </a:lnTo>
                  <a:lnTo>
                    <a:pt x="148" y="680"/>
                  </a:lnTo>
                  <a:lnTo>
                    <a:pt x="118" y="670"/>
                  </a:lnTo>
                  <a:lnTo>
                    <a:pt x="90" y="656"/>
                  </a:lnTo>
                  <a:lnTo>
                    <a:pt x="64" y="638"/>
                  </a:lnTo>
                  <a:lnTo>
                    <a:pt x="40" y="616"/>
                  </a:lnTo>
                  <a:lnTo>
                    <a:pt x="18" y="590"/>
                  </a:lnTo>
                  <a:lnTo>
                    <a:pt x="0" y="560"/>
                  </a:lnTo>
                  <a:lnTo>
                    <a:pt x="20" y="550"/>
                  </a:lnTo>
                  <a:lnTo>
                    <a:pt x="34" y="568"/>
                  </a:lnTo>
                  <a:lnTo>
                    <a:pt x="52" y="586"/>
                  </a:lnTo>
                  <a:lnTo>
                    <a:pt x="72" y="602"/>
                  </a:lnTo>
                  <a:lnTo>
                    <a:pt x="94" y="616"/>
                  </a:lnTo>
                  <a:lnTo>
                    <a:pt x="118" y="626"/>
                  </a:lnTo>
                  <a:lnTo>
                    <a:pt x="144" y="632"/>
                  </a:lnTo>
                  <a:lnTo>
                    <a:pt x="158" y="634"/>
                  </a:lnTo>
                  <a:lnTo>
                    <a:pt x="172" y="634"/>
                  </a:lnTo>
                  <a:lnTo>
                    <a:pt x="184" y="632"/>
                  </a:lnTo>
                  <a:lnTo>
                    <a:pt x="198" y="630"/>
                  </a:lnTo>
                  <a:lnTo>
                    <a:pt x="214" y="624"/>
                  </a:lnTo>
                  <a:lnTo>
                    <a:pt x="226" y="618"/>
                  </a:lnTo>
                  <a:lnTo>
                    <a:pt x="238" y="610"/>
                  </a:lnTo>
                  <a:lnTo>
                    <a:pt x="250" y="598"/>
                  </a:lnTo>
                  <a:lnTo>
                    <a:pt x="260" y="586"/>
                  </a:lnTo>
                  <a:lnTo>
                    <a:pt x="268" y="572"/>
                  </a:lnTo>
                  <a:lnTo>
                    <a:pt x="274" y="558"/>
                  </a:lnTo>
                  <a:lnTo>
                    <a:pt x="278" y="542"/>
                  </a:lnTo>
                  <a:lnTo>
                    <a:pt x="280" y="526"/>
                  </a:lnTo>
                  <a:lnTo>
                    <a:pt x="280" y="510"/>
                  </a:lnTo>
                  <a:lnTo>
                    <a:pt x="278" y="494"/>
                  </a:lnTo>
                  <a:lnTo>
                    <a:pt x="274" y="478"/>
                  </a:lnTo>
                  <a:lnTo>
                    <a:pt x="268" y="462"/>
                  </a:lnTo>
                  <a:lnTo>
                    <a:pt x="258" y="446"/>
                  </a:lnTo>
                  <a:lnTo>
                    <a:pt x="246" y="432"/>
                  </a:lnTo>
                  <a:lnTo>
                    <a:pt x="232" y="418"/>
                  </a:lnTo>
                  <a:lnTo>
                    <a:pt x="82" y="294"/>
                  </a:lnTo>
                  <a:lnTo>
                    <a:pt x="64" y="278"/>
                  </a:lnTo>
                  <a:lnTo>
                    <a:pt x="48" y="262"/>
                  </a:lnTo>
                  <a:lnTo>
                    <a:pt x="38" y="242"/>
                  </a:lnTo>
                  <a:lnTo>
                    <a:pt x="28" y="224"/>
                  </a:lnTo>
                  <a:lnTo>
                    <a:pt x="22" y="204"/>
                  </a:lnTo>
                  <a:lnTo>
                    <a:pt x="20" y="184"/>
                  </a:lnTo>
                  <a:lnTo>
                    <a:pt x="20" y="166"/>
                  </a:lnTo>
                  <a:lnTo>
                    <a:pt x="22" y="146"/>
                  </a:lnTo>
                  <a:lnTo>
                    <a:pt x="26" y="126"/>
                  </a:lnTo>
                  <a:lnTo>
                    <a:pt x="34" y="108"/>
                  </a:lnTo>
                  <a:lnTo>
                    <a:pt x="42" y="90"/>
                  </a:lnTo>
                  <a:lnTo>
                    <a:pt x="54" y="74"/>
                  </a:lnTo>
                  <a:lnTo>
                    <a:pt x="68" y="60"/>
                  </a:lnTo>
                  <a:lnTo>
                    <a:pt x="84" y="46"/>
                  </a:lnTo>
                  <a:lnTo>
                    <a:pt x="102" y="34"/>
                  </a:lnTo>
                  <a:lnTo>
                    <a:pt x="122" y="24"/>
                  </a:lnTo>
                  <a:lnTo>
                    <a:pt x="144" y="16"/>
                  </a:lnTo>
                  <a:lnTo>
                    <a:pt x="170" y="8"/>
                  </a:lnTo>
                  <a:lnTo>
                    <a:pt x="202" y="4"/>
                  </a:lnTo>
                  <a:lnTo>
                    <a:pt x="240" y="0"/>
                  </a:lnTo>
                  <a:lnTo>
                    <a:pt x="278" y="0"/>
                  </a:lnTo>
                  <a:lnTo>
                    <a:pt x="320" y="4"/>
                  </a:lnTo>
                  <a:lnTo>
                    <a:pt x="342" y="8"/>
                  </a:lnTo>
                  <a:lnTo>
                    <a:pt x="364" y="14"/>
                  </a:lnTo>
                  <a:lnTo>
                    <a:pt x="386" y="20"/>
                  </a:lnTo>
                  <a:lnTo>
                    <a:pt x="406" y="28"/>
                  </a:lnTo>
                  <a:lnTo>
                    <a:pt x="408" y="28"/>
                  </a:lnTo>
                  <a:close/>
                </a:path>
              </a:pathLst>
            </a:custGeom>
            <a:solidFill>
              <a:srgbClr val="1369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</a:endParaRPr>
            </a:p>
          </p:txBody>
        </p:sp>
        <p:sp>
          <p:nvSpPr>
            <p:cNvPr id="3112" name="Freeform 40"/>
            <p:cNvSpPr>
              <a:spLocks noEditPoints="1"/>
            </p:cNvSpPr>
            <p:nvPr/>
          </p:nvSpPr>
          <p:spPr bwMode="auto">
            <a:xfrm>
              <a:off x="3327" y="2139"/>
              <a:ext cx="402" cy="416"/>
            </a:xfrm>
            <a:custGeom>
              <a:avLst/>
              <a:gdLst>
                <a:gd name="T0" fmla="*/ 234 w 402"/>
                <a:gd name="T1" fmla="*/ 292 h 416"/>
                <a:gd name="T2" fmla="*/ 226 w 402"/>
                <a:gd name="T3" fmla="*/ 332 h 416"/>
                <a:gd name="T4" fmla="*/ 202 w 402"/>
                <a:gd name="T5" fmla="*/ 354 h 416"/>
                <a:gd name="T6" fmla="*/ 176 w 402"/>
                <a:gd name="T7" fmla="*/ 358 h 416"/>
                <a:gd name="T8" fmla="*/ 136 w 402"/>
                <a:gd name="T9" fmla="*/ 346 h 416"/>
                <a:gd name="T10" fmla="*/ 116 w 402"/>
                <a:gd name="T11" fmla="*/ 314 h 416"/>
                <a:gd name="T12" fmla="*/ 114 w 402"/>
                <a:gd name="T13" fmla="*/ 290 h 416"/>
                <a:gd name="T14" fmla="*/ 132 w 402"/>
                <a:gd name="T15" fmla="*/ 246 h 416"/>
                <a:gd name="T16" fmla="*/ 234 w 402"/>
                <a:gd name="T17" fmla="*/ 196 h 416"/>
                <a:gd name="T18" fmla="*/ 24 w 402"/>
                <a:gd name="T19" fmla="*/ 150 h 416"/>
                <a:gd name="T20" fmla="*/ 36 w 402"/>
                <a:gd name="T21" fmla="*/ 96 h 416"/>
                <a:gd name="T22" fmla="*/ 62 w 402"/>
                <a:gd name="T23" fmla="*/ 56 h 416"/>
                <a:gd name="T24" fmla="*/ 98 w 402"/>
                <a:gd name="T25" fmla="*/ 26 h 416"/>
                <a:gd name="T26" fmla="*/ 140 w 402"/>
                <a:gd name="T27" fmla="*/ 8 h 416"/>
                <a:gd name="T28" fmla="*/ 200 w 402"/>
                <a:gd name="T29" fmla="*/ 0 h 416"/>
                <a:gd name="T30" fmla="*/ 280 w 402"/>
                <a:gd name="T31" fmla="*/ 18 h 416"/>
                <a:gd name="T32" fmla="*/ 332 w 402"/>
                <a:gd name="T33" fmla="*/ 58 h 416"/>
                <a:gd name="T34" fmla="*/ 350 w 402"/>
                <a:gd name="T35" fmla="*/ 90 h 416"/>
                <a:gd name="T36" fmla="*/ 354 w 402"/>
                <a:gd name="T37" fmla="*/ 316 h 416"/>
                <a:gd name="T38" fmla="*/ 356 w 402"/>
                <a:gd name="T39" fmla="*/ 338 h 416"/>
                <a:gd name="T40" fmla="*/ 372 w 402"/>
                <a:gd name="T41" fmla="*/ 356 h 416"/>
                <a:gd name="T42" fmla="*/ 402 w 402"/>
                <a:gd name="T43" fmla="*/ 350 h 416"/>
                <a:gd name="T44" fmla="*/ 388 w 402"/>
                <a:gd name="T45" fmla="*/ 376 h 416"/>
                <a:gd name="T46" fmla="*/ 356 w 402"/>
                <a:gd name="T47" fmla="*/ 406 h 416"/>
                <a:gd name="T48" fmla="*/ 320 w 402"/>
                <a:gd name="T49" fmla="*/ 416 h 416"/>
                <a:gd name="T50" fmla="*/ 296 w 402"/>
                <a:gd name="T51" fmla="*/ 414 h 416"/>
                <a:gd name="T52" fmla="*/ 262 w 402"/>
                <a:gd name="T53" fmla="*/ 394 h 416"/>
                <a:gd name="T54" fmla="*/ 238 w 402"/>
                <a:gd name="T55" fmla="*/ 354 h 416"/>
                <a:gd name="T56" fmla="*/ 208 w 402"/>
                <a:gd name="T57" fmla="*/ 380 h 416"/>
                <a:gd name="T58" fmla="*/ 160 w 402"/>
                <a:gd name="T59" fmla="*/ 406 h 416"/>
                <a:gd name="T60" fmla="*/ 108 w 402"/>
                <a:gd name="T61" fmla="*/ 416 h 416"/>
                <a:gd name="T62" fmla="*/ 82 w 402"/>
                <a:gd name="T63" fmla="*/ 414 h 416"/>
                <a:gd name="T64" fmla="*/ 50 w 402"/>
                <a:gd name="T65" fmla="*/ 402 h 416"/>
                <a:gd name="T66" fmla="*/ 16 w 402"/>
                <a:gd name="T67" fmla="*/ 368 h 416"/>
                <a:gd name="T68" fmla="*/ 0 w 402"/>
                <a:gd name="T69" fmla="*/ 316 h 416"/>
                <a:gd name="T70" fmla="*/ 4 w 402"/>
                <a:gd name="T71" fmla="*/ 282 h 416"/>
                <a:gd name="T72" fmla="*/ 30 w 402"/>
                <a:gd name="T73" fmla="*/ 238 h 416"/>
                <a:gd name="T74" fmla="*/ 80 w 402"/>
                <a:gd name="T75" fmla="*/ 212 h 416"/>
                <a:gd name="T76" fmla="*/ 220 w 402"/>
                <a:gd name="T77" fmla="*/ 168 h 416"/>
                <a:gd name="T78" fmla="*/ 230 w 402"/>
                <a:gd name="T79" fmla="*/ 156 h 416"/>
                <a:gd name="T80" fmla="*/ 228 w 402"/>
                <a:gd name="T81" fmla="*/ 120 h 416"/>
                <a:gd name="T82" fmla="*/ 194 w 402"/>
                <a:gd name="T83" fmla="*/ 88 h 416"/>
                <a:gd name="T84" fmla="*/ 170 w 402"/>
                <a:gd name="T85" fmla="*/ 80 h 416"/>
                <a:gd name="T86" fmla="*/ 122 w 402"/>
                <a:gd name="T87" fmla="*/ 80 h 416"/>
                <a:gd name="T88" fmla="*/ 58 w 402"/>
                <a:gd name="T89" fmla="*/ 110 h 416"/>
                <a:gd name="T90" fmla="*/ 24 w 402"/>
                <a:gd name="T91" fmla="*/ 150 h 41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402" h="416">
                  <a:moveTo>
                    <a:pt x="234" y="196"/>
                  </a:moveTo>
                  <a:lnTo>
                    <a:pt x="234" y="292"/>
                  </a:lnTo>
                  <a:lnTo>
                    <a:pt x="234" y="308"/>
                  </a:lnTo>
                  <a:lnTo>
                    <a:pt x="230" y="320"/>
                  </a:lnTo>
                  <a:lnTo>
                    <a:pt x="226" y="332"/>
                  </a:lnTo>
                  <a:lnTo>
                    <a:pt x="220" y="342"/>
                  </a:lnTo>
                  <a:lnTo>
                    <a:pt x="212" y="348"/>
                  </a:lnTo>
                  <a:lnTo>
                    <a:pt x="202" y="354"/>
                  </a:lnTo>
                  <a:lnTo>
                    <a:pt x="190" y="358"/>
                  </a:lnTo>
                  <a:lnTo>
                    <a:pt x="176" y="358"/>
                  </a:lnTo>
                  <a:lnTo>
                    <a:pt x="160" y="358"/>
                  </a:lnTo>
                  <a:lnTo>
                    <a:pt x="146" y="352"/>
                  </a:lnTo>
                  <a:lnTo>
                    <a:pt x="136" y="346"/>
                  </a:lnTo>
                  <a:lnTo>
                    <a:pt x="128" y="336"/>
                  </a:lnTo>
                  <a:lnTo>
                    <a:pt x="120" y="326"/>
                  </a:lnTo>
                  <a:lnTo>
                    <a:pt x="116" y="314"/>
                  </a:lnTo>
                  <a:lnTo>
                    <a:pt x="114" y="302"/>
                  </a:lnTo>
                  <a:lnTo>
                    <a:pt x="114" y="290"/>
                  </a:lnTo>
                  <a:lnTo>
                    <a:pt x="116" y="272"/>
                  </a:lnTo>
                  <a:lnTo>
                    <a:pt x="122" y="258"/>
                  </a:lnTo>
                  <a:lnTo>
                    <a:pt x="132" y="246"/>
                  </a:lnTo>
                  <a:lnTo>
                    <a:pt x="138" y="242"/>
                  </a:lnTo>
                  <a:lnTo>
                    <a:pt x="144" y="238"/>
                  </a:lnTo>
                  <a:lnTo>
                    <a:pt x="234" y="196"/>
                  </a:lnTo>
                  <a:close/>
                  <a:moveTo>
                    <a:pt x="24" y="150"/>
                  </a:moveTo>
                  <a:lnTo>
                    <a:pt x="24" y="150"/>
                  </a:lnTo>
                  <a:lnTo>
                    <a:pt x="26" y="132"/>
                  </a:lnTo>
                  <a:lnTo>
                    <a:pt x="30" y="112"/>
                  </a:lnTo>
                  <a:lnTo>
                    <a:pt x="36" y="96"/>
                  </a:lnTo>
                  <a:lnTo>
                    <a:pt x="42" y="82"/>
                  </a:lnTo>
                  <a:lnTo>
                    <a:pt x="52" y="68"/>
                  </a:lnTo>
                  <a:lnTo>
                    <a:pt x="62" y="56"/>
                  </a:lnTo>
                  <a:lnTo>
                    <a:pt x="72" y="44"/>
                  </a:lnTo>
                  <a:lnTo>
                    <a:pt x="86" y="34"/>
                  </a:lnTo>
                  <a:lnTo>
                    <a:pt x="98" y="26"/>
                  </a:lnTo>
                  <a:lnTo>
                    <a:pt x="112" y="18"/>
                  </a:lnTo>
                  <a:lnTo>
                    <a:pt x="126" y="12"/>
                  </a:lnTo>
                  <a:lnTo>
                    <a:pt x="140" y="8"/>
                  </a:lnTo>
                  <a:lnTo>
                    <a:pt x="170" y="2"/>
                  </a:lnTo>
                  <a:lnTo>
                    <a:pt x="200" y="0"/>
                  </a:lnTo>
                  <a:lnTo>
                    <a:pt x="228" y="2"/>
                  </a:lnTo>
                  <a:lnTo>
                    <a:pt x="254" y="8"/>
                  </a:lnTo>
                  <a:lnTo>
                    <a:pt x="280" y="18"/>
                  </a:lnTo>
                  <a:lnTo>
                    <a:pt x="304" y="32"/>
                  </a:lnTo>
                  <a:lnTo>
                    <a:pt x="324" y="48"/>
                  </a:lnTo>
                  <a:lnTo>
                    <a:pt x="332" y="58"/>
                  </a:lnTo>
                  <a:lnTo>
                    <a:pt x="340" y="68"/>
                  </a:lnTo>
                  <a:lnTo>
                    <a:pt x="346" y="78"/>
                  </a:lnTo>
                  <a:lnTo>
                    <a:pt x="350" y="90"/>
                  </a:lnTo>
                  <a:lnTo>
                    <a:pt x="352" y="102"/>
                  </a:lnTo>
                  <a:lnTo>
                    <a:pt x="354" y="114"/>
                  </a:lnTo>
                  <a:lnTo>
                    <a:pt x="354" y="316"/>
                  </a:lnTo>
                  <a:lnTo>
                    <a:pt x="354" y="328"/>
                  </a:lnTo>
                  <a:lnTo>
                    <a:pt x="356" y="338"/>
                  </a:lnTo>
                  <a:lnTo>
                    <a:pt x="360" y="346"/>
                  </a:lnTo>
                  <a:lnTo>
                    <a:pt x="366" y="352"/>
                  </a:lnTo>
                  <a:lnTo>
                    <a:pt x="372" y="356"/>
                  </a:lnTo>
                  <a:lnTo>
                    <a:pt x="380" y="356"/>
                  </a:lnTo>
                  <a:lnTo>
                    <a:pt x="390" y="356"/>
                  </a:lnTo>
                  <a:lnTo>
                    <a:pt x="402" y="350"/>
                  </a:lnTo>
                  <a:lnTo>
                    <a:pt x="396" y="364"/>
                  </a:lnTo>
                  <a:lnTo>
                    <a:pt x="388" y="376"/>
                  </a:lnTo>
                  <a:lnTo>
                    <a:pt x="378" y="388"/>
                  </a:lnTo>
                  <a:lnTo>
                    <a:pt x="368" y="398"/>
                  </a:lnTo>
                  <a:lnTo>
                    <a:pt x="356" y="406"/>
                  </a:lnTo>
                  <a:lnTo>
                    <a:pt x="344" y="412"/>
                  </a:lnTo>
                  <a:lnTo>
                    <a:pt x="332" y="416"/>
                  </a:lnTo>
                  <a:lnTo>
                    <a:pt x="320" y="416"/>
                  </a:lnTo>
                  <a:lnTo>
                    <a:pt x="308" y="416"/>
                  </a:lnTo>
                  <a:lnTo>
                    <a:pt x="296" y="414"/>
                  </a:lnTo>
                  <a:lnTo>
                    <a:pt x="284" y="408"/>
                  </a:lnTo>
                  <a:lnTo>
                    <a:pt x="272" y="402"/>
                  </a:lnTo>
                  <a:lnTo>
                    <a:pt x="262" y="394"/>
                  </a:lnTo>
                  <a:lnTo>
                    <a:pt x="254" y="382"/>
                  </a:lnTo>
                  <a:lnTo>
                    <a:pt x="244" y="370"/>
                  </a:lnTo>
                  <a:lnTo>
                    <a:pt x="238" y="354"/>
                  </a:lnTo>
                  <a:lnTo>
                    <a:pt x="222" y="368"/>
                  </a:lnTo>
                  <a:lnTo>
                    <a:pt x="208" y="380"/>
                  </a:lnTo>
                  <a:lnTo>
                    <a:pt x="192" y="390"/>
                  </a:lnTo>
                  <a:lnTo>
                    <a:pt x="176" y="400"/>
                  </a:lnTo>
                  <a:lnTo>
                    <a:pt x="160" y="406"/>
                  </a:lnTo>
                  <a:lnTo>
                    <a:pt x="142" y="410"/>
                  </a:lnTo>
                  <a:lnTo>
                    <a:pt x="126" y="414"/>
                  </a:lnTo>
                  <a:lnTo>
                    <a:pt x="108" y="416"/>
                  </a:lnTo>
                  <a:lnTo>
                    <a:pt x="96" y="416"/>
                  </a:lnTo>
                  <a:lnTo>
                    <a:pt x="82" y="414"/>
                  </a:lnTo>
                  <a:lnTo>
                    <a:pt x="72" y="412"/>
                  </a:lnTo>
                  <a:lnTo>
                    <a:pt x="60" y="408"/>
                  </a:lnTo>
                  <a:lnTo>
                    <a:pt x="50" y="402"/>
                  </a:lnTo>
                  <a:lnTo>
                    <a:pt x="42" y="398"/>
                  </a:lnTo>
                  <a:lnTo>
                    <a:pt x="28" y="384"/>
                  </a:lnTo>
                  <a:lnTo>
                    <a:pt x="16" y="368"/>
                  </a:lnTo>
                  <a:lnTo>
                    <a:pt x="8" y="352"/>
                  </a:lnTo>
                  <a:lnTo>
                    <a:pt x="2" y="334"/>
                  </a:lnTo>
                  <a:lnTo>
                    <a:pt x="0" y="316"/>
                  </a:lnTo>
                  <a:lnTo>
                    <a:pt x="0" y="298"/>
                  </a:lnTo>
                  <a:lnTo>
                    <a:pt x="4" y="282"/>
                  </a:lnTo>
                  <a:lnTo>
                    <a:pt x="10" y="266"/>
                  </a:lnTo>
                  <a:lnTo>
                    <a:pt x="18" y="252"/>
                  </a:lnTo>
                  <a:lnTo>
                    <a:pt x="30" y="238"/>
                  </a:lnTo>
                  <a:lnTo>
                    <a:pt x="44" y="228"/>
                  </a:lnTo>
                  <a:lnTo>
                    <a:pt x="62" y="218"/>
                  </a:lnTo>
                  <a:lnTo>
                    <a:pt x="80" y="212"/>
                  </a:lnTo>
                  <a:lnTo>
                    <a:pt x="214" y="170"/>
                  </a:lnTo>
                  <a:lnTo>
                    <a:pt x="220" y="168"/>
                  </a:lnTo>
                  <a:lnTo>
                    <a:pt x="224" y="166"/>
                  </a:lnTo>
                  <a:lnTo>
                    <a:pt x="228" y="160"/>
                  </a:lnTo>
                  <a:lnTo>
                    <a:pt x="230" y="156"/>
                  </a:lnTo>
                  <a:lnTo>
                    <a:pt x="234" y="144"/>
                  </a:lnTo>
                  <a:lnTo>
                    <a:pt x="232" y="132"/>
                  </a:lnTo>
                  <a:lnTo>
                    <a:pt x="228" y="120"/>
                  </a:lnTo>
                  <a:lnTo>
                    <a:pt x="220" y="108"/>
                  </a:lnTo>
                  <a:lnTo>
                    <a:pt x="210" y="96"/>
                  </a:lnTo>
                  <a:lnTo>
                    <a:pt x="194" y="88"/>
                  </a:lnTo>
                  <a:lnTo>
                    <a:pt x="182" y="84"/>
                  </a:lnTo>
                  <a:lnTo>
                    <a:pt x="170" y="80"/>
                  </a:lnTo>
                  <a:lnTo>
                    <a:pt x="158" y="78"/>
                  </a:lnTo>
                  <a:lnTo>
                    <a:pt x="146" y="78"/>
                  </a:lnTo>
                  <a:lnTo>
                    <a:pt x="122" y="80"/>
                  </a:lnTo>
                  <a:lnTo>
                    <a:pt x="100" y="86"/>
                  </a:lnTo>
                  <a:lnTo>
                    <a:pt x="78" y="96"/>
                  </a:lnTo>
                  <a:lnTo>
                    <a:pt x="58" y="110"/>
                  </a:lnTo>
                  <a:lnTo>
                    <a:pt x="40" y="128"/>
                  </a:lnTo>
                  <a:lnTo>
                    <a:pt x="24" y="150"/>
                  </a:lnTo>
                  <a:close/>
                </a:path>
              </a:pathLst>
            </a:custGeom>
            <a:solidFill>
              <a:srgbClr val="1369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</a:endParaRPr>
            </a:p>
          </p:txBody>
        </p:sp>
        <p:sp>
          <p:nvSpPr>
            <p:cNvPr id="3113" name="Freeform 41"/>
            <p:cNvSpPr>
              <a:spLocks/>
            </p:cNvSpPr>
            <p:nvPr/>
          </p:nvSpPr>
          <p:spPr bwMode="auto">
            <a:xfrm>
              <a:off x="1277" y="1469"/>
              <a:ext cx="514" cy="544"/>
            </a:xfrm>
            <a:custGeom>
              <a:avLst/>
              <a:gdLst>
                <a:gd name="T0" fmla="*/ 514 w 514"/>
                <a:gd name="T1" fmla="*/ 418 h 544"/>
                <a:gd name="T2" fmla="*/ 474 w 514"/>
                <a:gd name="T3" fmla="*/ 460 h 544"/>
                <a:gd name="T4" fmla="*/ 422 w 514"/>
                <a:gd name="T5" fmla="*/ 500 h 544"/>
                <a:gd name="T6" fmla="*/ 376 w 514"/>
                <a:gd name="T7" fmla="*/ 524 h 544"/>
                <a:gd name="T8" fmla="*/ 342 w 514"/>
                <a:gd name="T9" fmla="*/ 536 h 544"/>
                <a:gd name="T10" fmla="*/ 304 w 514"/>
                <a:gd name="T11" fmla="*/ 542 h 544"/>
                <a:gd name="T12" fmla="*/ 284 w 514"/>
                <a:gd name="T13" fmla="*/ 544 h 544"/>
                <a:gd name="T14" fmla="*/ 240 w 514"/>
                <a:gd name="T15" fmla="*/ 542 h 544"/>
                <a:gd name="T16" fmla="*/ 194 w 514"/>
                <a:gd name="T17" fmla="*/ 532 h 544"/>
                <a:gd name="T18" fmla="*/ 146 w 514"/>
                <a:gd name="T19" fmla="*/ 514 h 544"/>
                <a:gd name="T20" fmla="*/ 100 w 514"/>
                <a:gd name="T21" fmla="*/ 488 h 544"/>
                <a:gd name="T22" fmla="*/ 60 w 514"/>
                <a:gd name="T23" fmla="*/ 450 h 544"/>
                <a:gd name="T24" fmla="*/ 28 w 514"/>
                <a:gd name="T25" fmla="*/ 404 h 544"/>
                <a:gd name="T26" fmla="*/ 6 w 514"/>
                <a:gd name="T27" fmla="*/ 344 h 544"/>
                <a:gd name="T28" fmla="*/ 0 w 514"/>
                <a:gd name="T29" fmla="*/ 272 h 544"/>
                <a:gd name="T30" fmla="*/ 2 w 514"/>
                <a:gd name="T31" fmla="*/ 234 h 544"/>
                <a:gd name="T32" fmla="*/ 20 w 514"/>
                <a:gd name="T33" fmla="*/ 168 h 544"/>
                <a:gd name="T34" fmla="*/ 52 w 514"/>
                <a:gd name="T35" fmla="*/ 114 h 544"/>
                <a:gd name="T36" fmla="*/ 92 w 514"/>
                <a:gd name="T37" fmla="*/ 74 h 544"/>
                <a:gd name="T38" fmla="*/ 136 w 514"/>
                <a:gd name="T39" fmla="*/ 42 h 544"/>
                <a:gd name="T40" fmla="*/ 184 w 514"/>
                <a:gd name="T41" fmla="*/ 22 h 544"/>
                <a:gd name="T42" fmla="*/ 230 w 514"/>
                <a:gd name="T43" fmla="*/ 8 h 544"/>
                <a:gd name="T44" fmla="*/ 272 w 514"/>
                <a:gd name="T45" fmla="*/ 2 h 544"/>
                <a:gd name="T46" fmla="*/ 288 w 514"/>
                <a:gd name="T47" fmla="*/ 0 h 544"/>
                <a:gd name="T48" fmla="*/ 342 w 514"/>
                <a:gd name="T49" fmla="*/ 4 h 544"/>
                <a:gd name="T50" fmla="*/ 394 w 514"/>
                <a:gd name="T51" fmla="*/ 14 h 544"/>
                <a:gd name="T52" fmla="*/ 456 w 514"/>
                <a:gd name="T53" fmla="*/ 32 h 544"/>
                <a:gd name="T54" fmla="*/ 466 w 514"/>
                <a:gd name="T55" fmla="*/ 30 h 544"/>
                <a:gd name="T56" fmla="*/ 480 w 514"/>
                <a:gd name="T57" fmla="*/ 16 h 544"/>
                <a:gd name="T58" fmla="*/ 502 w 514"/>
                <a:gd name="T59" fmla="*/ 8 h 544"/>
                <a:gd name="T60" fmla="*/ 482 w 514"/>
                <a:gd name="T61" fmla="*/ 202 h 544"/>
                <a:gd name="T62" fmla="*/ 478 w 514"/>
                <a:gd name="T63" fmla="*/ 180 h 544"/>
                <a:gd name="T64" fmla="*/ 464 w 514"/>
                <a:gd name="T65" fmla="*/ 128 h 544"/>
                <a:gd name="T66" fmla="*/ 450 w 514"/>
                <a:gd name="T67" fmla="*/ 102 h 544"/>
                <a:gd name="T68" fmla="*/ 430 w 514"/>
                <a:gd name="T69" fmla="*/ 78 h 544"/>
                <a:gd name="T70" fmla="*/ 402 w 514"/>
                <a:gd name="T71" fmla="*/ 58 h 544"/>
                <a:gd name="T72" fmla="*/ 368 w 514"/>
                <a:gd name="T73" fmla="*/ 44 h 544"/>
                <a:gd name="T74" fmla="*/ 322 w 514"/>
                <a:gd name="T75" fmla="*/ 40 h 544"/>
                <a:gd name="T76" fmla="*/ 300 w 514"/>
                <a:gd name="T77" fmla="*/ 40 h 544"/>
                <a:gd name="T78" fmla="*/ 262 w 514"/>
                <a:gd name="T79" fmla="*/ 48 h 544"/>
                <a:gd name="T80" fmla="*/ 230 w 514"/>
                <a:gd name="T81" fmla="*/ 66 h 544"/>
                <a:gd name="T82" fmla="*/ 202 w 514"/>
                <a:gd name="T83" fmla="*/ 90 h 544"/>
                <a:gd name="T84" fmla="*/ 180 w 514"/>
                <a:gd name="T85" fmla="*/ 120 h 544"/>
                <a:gd name="T86" fmla="*/ 164 w 514"/>
                <a:gd name="T87" fmla="*/ 156 h 544"/>
                <a:gd name="T88" fmla="*/ 152 w 514"/>
                <a:gd name="T89" fmla="*/ 194 h 544"/>
                <a:gd name="T90" fmla="*/ 146 w 514"/>
                <a:gd name="T91" fmla="*/ 234 h 544"/>
                <a:gd name="T92" fmla="*/ 146 w 514"/>
                <a:gd name="T93" fmla="*/ 274 h 544"/>
                <a:gd name="T94" fmla="*/ 152 w 514"/>
                <a:gd name="T95" fmla="*/ 316 h 544"/>
                <a:gd name="T96" fmla="*/ 162 w 514"/>
                <a:gd name="T97" fmla="*/ 354 h 544"/>
                <a:gd name="T98" fmla="*/ 178 w 514"/>
                <a:gd name="T99" fmla="*/ 390 h 544"/>
                <a:gd name="T100" fmla="*/ 200 w 514"/>
                <a:gd name="T101" fmla="*/ 422 h 544"/>
                <a:gd name="T102" fmla="*/ 226 w 514"/>
                <a:gd name="T103" fmla="*/ 448 h 544"/>
                <a:gd name="T104" fmla="*/ 258 w 514"/>
                <a:gd name="T105" fmla="*/ 468 h 544"/>
                <a:gd name="T106" fmla="*/ 296 w 514"/>
                <a:gd name="T107" fmla="*/ 480 h 544"/>
                <a:gd name="T108" fmla="*/ 316 w 514"/>
                <a:gd name="T109" fmla="*/ 482 h 544"/>
                <a:gd name="T110" fmla="*/ 356 w 514"/>
                <a:gd name="T111" fmla="*/ 478 h 544"/>
                <a:gd name="T112" fmla="*/ 404 w 514"/>
                <a:gd name="T113" fmla="*/ 464 h 544"/>
                <a:gd name="T114" fmla="*/ 454 w 514"/>
                <a:gd name="T115" fmla="*/ 434 h 544"/>
                <a:gd name="T116" fmla="*/ 500 w 514"/>
                <a:gd name="T117" fmla="*/ 388 h 544"/>
                <a:gd name="T118" fmla="*/ 514 w 514"/>
                <a:gd name="T119" fmla="*/ 418 h 544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514" h="544">
                  <a:moveTo>
                    <a:pt x="514" y="418"/>
                  </a:moveTo>
                  <a:lnTo>
                    <a:pt x="514" y="418"/>
                  </a:lnTo>
                  <a:lnTo>
                    <a:pt x="496" y="438"/>
                  </a:lnTo>
                  <a:lnTo>
                    <a:pt x="474" y="460"/>
                  </a:lnTo>
                  <a:lnTo>
                    <a:pt x="450" y="480"/>
                  </a:lnTo>
                  <a:lnTo>
                    <a:pt x="422" y="500"/>
                  </a:lnTo>
                  <a:lnTo>
                    <a:pt x="392" y="518"/>
                  </a:lnTo>
                  <a:lnTo>
                    <a:pt x="376" y="524"/>
                  </a:lnTo>
                  <a:lnTo>
                    <a:pt x="360" y="530"/>
                  </a:lnTo>
                  <a:lnTo>
                    <a:pt x="342" y="536"/>
                  </a:lnTo>
                  <a:lnTo>
                    <a:pt x="324" y="540"/>
                  </a:lnTo>
                  <a:lnTo>
                    <a:pt x="304" y="542"/>
                  </a:lnTo>
                  <a:lnTo>
                    <a:pt x="284" y="544"/>
                  </a:lnTo>
                  <a:lnTo>
                    <a:pt x="264" y="544"/>
                  </a:lnTo>
                  <a:lnTo>
                    <a:pt x="240" y="542"/>
                  </a:lnTo>
                  <a:lnTo>
                    <a:pt x="218" y="538"/>
                  </a:lnTo>
                  <a:lnTo>
                    <a:pt x="194" y="532"/>
                  </a:lnTo>
                  <a:lnTo>
                    <a:pt x="170" y="524"/>
                  </a:lnTo>
                  <a:lnTo>
                    <a:pt x="146" y="514"/>
                  </a:lnTo>
                  <a:lnTo>
                    <a:pt x="122" y="502"/>
                  </a:lnTo>
                  <a:lnTo>
                    <a:pt x="100" y="488"/>
                  </a:lnTo>
                  <a:lnTo>
                    <a:pt x="78" y="470"/>
                  </a:lnTo>
                  <a:lnTo>
                    <a:pt x="60" y="450"/>
                  </a:lnTo>
                  <a:lnTo>
                    <a:pt x="42" y="428"/>
                  </a:lnTo>
                  <a:lnTo>
                    <a:pt x="28" y="404"/>
                  </a:lnTo>
                  <a:lnTo>
                    <a:pt x="16" y="376"/>
                  </a:lnTo>
                  <a:lnTo>
                    <a:pt x="6" y="344"/>
                  </a:lnTo>
                  <a:lnTo>
                    <a:pt x="2" y="310"/>
                  </a:lnTo>
                  <a:lnTo>
                    <a:pt x="0" y="272"/>
                  </a:lnTo>
                  <a:lnTo>
                    <a:pt x="2" y="234"/>
                  </a:lnTo>
                  <a:lnTo>
                    <a:pt x="10" y="198"/>
                  </a:lnTo>
                  <a:lnTo>
                    <a:pt x="20" y="168"/>
                  </a:lnTo>
                  <a:lnTo>
                    <a:pt x="34" y="140"/>
                  </a:lnTo>
                  <a:lnTo>
                    <a:pt x="52" y="114"/>
                  </a:lnTo>
                  <a:lnTo>
                    <a:pt x="70" y="92"/>
                  </a:lnTo>
                  <a:lnTo>
                    <a:pt x="92" y="74"/>
                  </a:lnTo>
                  <a:lnTo>
                    <a:pt x="114" y="56"/>
                  </a:lnTo>
                  <a:lnTo>
                    <a:pt x="136" y="42"/>
                  </a:lnTo>
                  <a:lnTo>
                    <a:pt x="160" y="30"/>
                  </a:lnTo>
                  <a:lnTo>
                    <a:pt x="184" y="22"/>
                  </a:lnTo>
                  <a:lnTo>
                    <a:pt x="208" y="14"/>
                  </a:lnTo>
                  <a:lnTo>
                    <a:pt x="230" y="8"/>
                  </a:lnTo>
                  <a:lnTo>
                    <a:pt x="252" y="4"/>
                  </a:lnTo>
                  <a:lnTo>
                    <a:pt x="272" y="2"/>
                  </a:lnTo>
                  <a:lnTo>
                    <a:pt x="288" y="0"/>
                  </a:lnTo>
                  <a:lnTo>
                    <a:pt x="314" y="2"/>
                  </a:lnTo>
                  <a:lnTo>
                    <a:pt x="342" y="4"/>
                  </a:lnTo>
                  <a:lnTo>
                    <a:pt x="368" y="8"/>
                  </a:lnTo>
                  <a:lnTo>
                    <a:pt x="394" y="14"/>
                  </a:lnTo>
                  <a:lnTo>
                    <a:pt x="434" y="26"/>
                  </a:lnTo>
                  <a:lnTo>
                    <a:pt x="456" y="32"/>
                  </a:lnTo>
                  <a:lnTo>
                    <a:pt x="466" y="30"/>
                  </a:lnTo>
                  <a:lnTo>
                    <a:pt x="474" y="24"/>
                  </a:lnTo>
                  <a:lnTo>
                    <a:pt x="480" y="16"/>
                  </a:lnTo>
                  <a:lnTo>
                    <a:pt x="484" y="8"/>
                  </a:lnTo>
                  <a:lnTo>
                    <a:pt x="502" y="8"/>
                  </a:lnTo>
                  <a:lnTo>
                    <a:pt x="502" y="196"/>
                  </a:lnTo>
                  <a:lnTo>
                    <a:pt x="482" y="202"/>
                  </a:lnTo>
                  <a:lnTo>
                    <a:pt x="478" y="180"/>
                  </a:lnTo>
                  <a:lnTo>
                    <a:pt x="472" y="156"/>
                  </a:lnTo>
                  <a:lnTo>
                    <a:pt x="464" y="128"/>
                  </a:lnTo>
                  <a:lnTo>
                    <a:pt x="458" y="116"/>
                  </a:lnTo>
                  <a:lnTo>
                    <a:pt x="450" y="102"/>
                  </a:lnTo>
                  <a:lnTo>
                    <a:pt x="440" y="90"/>
                  </a:lnTo>
                  <a:lnTo>
                    <a:pt x="430" y="78"/>
                  </a:lnTo>
                  <a:lnTo>
                    <a:pt x="418" y="68"/>
                  </a:lnTo>
                  <a:lnTo>
                    <a:pt x="402" y="58"/>
                  </a:lnTo>
                  <a:lnTo>
                    <a:pt x="386" y="50"/>
                  </a:lnTo>
                  <a:lnTo>
                    <a:pt x="368" y="44"/>
                  </a:lnTo>
                  <a:lnTo>
                    <a:pt x="346" y="40"/>
                  </a:lnTo>
                  <a:lnTo>
                    <a:pt x="322" y="40"/>
                  </a:lnTo>
                  <a:lnTo>
                    <a:pt x="300" y="40"/>
                  </a:lnTo>
                  <a:lnTo>
                    <a:pt x="280" y="44"/>
                  </a:lnTo>
                  <a:lnTo>
                    <a:pt x="262" y="48"/>
                  </a:lnTo>
                  <a:lnTo>
                    <a:pt x="246" y="56"/>
                  </a:lnTo>
                  <a:lnTo>
                    <a:pt x="230" y="66"/>
                  </a:lnTo>
                  <a:lnTo>
                    <a:pt x="214" y="78"/>
                  </a:lnTo>
                  <a:lnTo>
                    <a:pt x="202" y="90"/>
                  </a:lnTo>
                  <a:lnTo>
                    <a:pt x="190" y="104"/>
                  </a:lnTo>
                  <a:lnTo>
                    <a:pt x="180" y="120"/>
                  </a:lnTo>
                  <a:lnTo>
                    <a:pt x="170" y="138"/>
                  </a:lnTo>
                  <a:lnTo>
                    <a:pt x="164" y="156"/>
                  </a:lnTo>
                  <a:lnTo>
                    <a:pt x="158" y="174"/>
                  </a:lnTo>
                  <a:lnTo>
                    <a:pt x="152" y="194"/>
                  </a:lnTo>
                  <a:lnTo>
                    <a:pt x="148" y="214"/>
                  </a:lnTo>
                  <a:lnTo>
                    <a:pt x="146" y="234"/>
                  </a:lnTo>
                  <a:lnTo>
                    <a:pt x="146" y="254"/>
                  </a:lnTo>
                  <a:lnTo>
                    <a:pt x="146" y="274"/>
                  </a:lnTo>
                  <a:lnTo>
                    <a:pt x="148" y="296"/>
                  </a:lnTo>
                  <a:lnTo>
                    <a:pt x="152" y="316"/>
                  </a:lnTo>
                  <a:lnTo>
                    <a:pt x="156" y="334"/>
                  </a:lnTo>
                  <a:lnTo>
                    <a:pt x="162" y="354"/>
                  </a:lnTo>
                  <a:lnTo>
                    <a:pt x="170" y="372"/>
                  </a:lnTo>
                  <a:lnTo>
                    <a:pt x="178" y="390"/>
                  </a:lnTo>
                  <a:lnTo>
                    <a:pt x="188" y="406"/>
                  </a:lnTo>
                  <a:lnTo>
                    <a:pt x="200" y="422"/>
                  </a:lnTo>
                  <a:lnTo>
                    <a:pt x="212" y="436"/>
                  </a:lnTo>
                  <a:lnTo>
                    <a:pt x="226" y="448"/>
                  </a:lnTo>
                  <a:lnTo>
                    <a:pt x="242" y="460"/>
                  </a:lnTo>
                  <a:lnTo>
                    <a:pt x="258" y="468"/>
                  </a:lnTo>
                  <a:lnTo>
                    <a:pt x="276" y="474"/>
                  </a:lnTo>
                  <a:lnTo>
                    <a:pt x="296" y="480"/>
                  </a:lnTo>
                  <a:lnTo>
                    <a:pt x="316" y="482"/>
                  </a:lnTo>
                  <a:lnTo>
                    <a:pt x="334" y="482"/>
                  </a:lnTo>
                  <a:lnTo>
                    <a:pt x="356" y="478"/>
                  </a:lnTo>
                  <a:lnTo>
                    <a:pt x="380" y="472"/>
                  </a:lnTo>
                  <a:lnTo>
                    <a:pt x="404" y="464"/>
                  </a:lnTo>
                  <a:lnTo>
                    <a:pt x="428" y="450"/>
                  </a:lnTo>
                  <a:lnTo>
                    <a:pt x="454" y="434"/>
                  </a:lnTo>
                  <a:lnTo>
                    <a:pt x="478" y="414"/>
                  </a:lnTo>
                  <a:lnTo>
                    <a:pt x="500" y="388"/>
                  </a:lnTo>
                  <a:lnTo>
                    <a:pt x="514" y="418"/>
                  </a:lnTo>
                  <a:close/>
                </a:path>
              </a:pathLst>
            </a:custGeom>
            <a:solidFill>
              <a:srgbClr val="1369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</a:endParaRPr>
            </a:p>
          </p:txBody>
        </p:sp>
        <p:sp>
          <p:nvSpPr>
            <p:cNvPr id="3114" name="Freeform 42"/>
            <p:cNvSpPr>
              <a:spLocks noEditPoints="1"/>
            </p:cNvSpPr>
            <p:nvPr/>
          </p:nvSpPr>
          <p:spPr bwMode="auto">
            <a:xfrm>
              <a:off x="1751" y="1577"/>
              <a:ext cx="488" cy="430"/>
            </a:xfrm>
            <a:custGeom>
              <a:avLst/>
              <a:gdLst>
                <a:gd name="T0" fmla="*/ 270 w 488"/>
                <a:gd name="T1" fmla="*/ 2 h 430"/>
                <a:gd name="T2" fmla="*/ 338 w 488"/>
                <a:gd name="T3" fmla="*/ 18 h 430"/>
                <a:gd name="T4" fmla="*/ 400 w 488"/>
                <a:gd name="T5" fmla="*/ 50 h 430"/>
                <a:gd name="T6" fmla="*/ 446 w 488"/>
                <a:gd name="T7" fmla="*/ 96 h 430"/>
                <a:gd name="T8" fmla="*/ 478 w 488"/>
                <a:gd name="T9" fmla="*/ 152 h 430"/>
                <a:gd name="T10" fmla="*/ 488 w 488"/>
                <a:gd name="T11" fmla="*/ 216 h 430"/>
                <a:gd name="T12" fmla="*/ 484 w 488"/>
                <a:gd name="T13" fmla="*/ 258 h 430"/>
                <a:gd name="T14" fmla="*/ 458 w 488"/>
                <a:gd name="T15" fmla="*/ 318 h 430"/>
                <a:gd name="T16" fmla="*/ 416 w 488"/>
                <a:gd name="T17" fmla="*/ 368 h 430"/>
                <a:gd name="T18" fmla="*/ 360 w 488"/>
                <a:gd name="T19" fmla="*/ 406 h 430"/>
                <a:gd name="T20" fmla="*/ 294 w 488"/>
                <a:gd name="T21" fmla="*/ 426 h 430"/>
                <a:gd name="T22" fmla="*/ 244 w 488"/>
                <a:gd name="T23" fmla="*/ 430 h 430"/>
                <a:gd name="T24" fmla="*/ 172 w 488"/>
                <a:gd name="T25" fmla="*/ 422 h 430"/>
                <a:gd name="T26" fmla="*/ 108 w 488"/>
                <a:gd name="T27" fmla="*/ 394 h 430"/>
                <a:gd name="T28" fmla="*/ 56 w 488"/>
                <a:gd name="T29" fmla="*/ 352 h 430"/>
                <a:gd name="T30" fmla="*/ 20 w 488"/>
                <a:gd name="T31" fmla="*/ 300 h 430"/>
                <a:gd name="T32" fmla="*/ 2 w 488"/>
                <a:gd name="T33" fmla="*/ 238 h 430"/>
                <a:gd name="T34" fmla="*/ 2 w 488"/>
                <a:gd name="T35" fmla="*/ 194 h 430"/>
                <a:gd name="T36" fmla="*/ 20 w 488"/>
                <a:gd name="T37" fmla="*/ 132 h 430"/>
                <a:gd name="T38" fmla="*/ 56 w 488"/>
                <a:gd name="T39" fmla="*/ 78 h 430"/>
                <a:gd name="T40" fmla="*/ 108 w 488"/>
                <a:gd name="T41" fmla="*/ 38 h 430"/>
                <a:gd name="T42" fmla="*/ 172 w 488"/>
                <a:gd name="T43" fmla="*/ 10 h 430"/>
                <a:gd name="T44" fmla="*/ 244 w 488"/>
                <a:gd name="T45" fmla="*/ 0 h 430"/>
                <a:gd name="T46" fmla="*/ 242 w 488"/>
                <a:gd name="T47" fmla="*/ 34 h 430"/>
                <a:gd name="T48" fmla="*/ 278 w 488"/>
                <a:gd name="T49" fmla="*/ 42 h 430"/>
                <a:gd name="T50" fmla="*/ 310 w 488"/>
                <a:gd name="T51" fmla="*/ 66 h 430"/>
                <a:gd name="T52" fmla="*/ 336 w 488"/>
                <a:gd name="T53" fmla="*/ 100 h 430"/>
                <a:gd name="T54" fmla="*/ 354 w 488"/>
                <a:gd name="T55" fmla="*/ 144 h 430"/>
                <a:gd name="T56" fmla="*/ 362 w 488"/>
                <a:gd name="T57" fmla="*/ 196 h 430"/>
                <a:gd name="T58" fmla="*/ 362 w 488"/>
                <a:gd name="T59" fmla="*/ 232 h 430"/>
                <a:gd name="T60" fmla="*/ 354 w 488"/>
                <a:gd name="T61" fmla="*/ 284 h 430"/>
                <a:gd name="T62" fmla="*/ 336 w 488"/>
                <a:gd name="T63" fmla="*/ 328 h 430"/>
                <a:gd name="T64" fmla="*/ 310 w 488"/>
                <a:gd name="T65" fmla="*/ 362 h 430"/>
                <a:gd name="T66" fmla="*/ 278 w 488"/>
                <a:gd name="T67" fmla="*/ 384 h 430"/>
                <a:gd name="T68" fmla="*/ 242 w 488"/>
                <a:gd name="T69" fmla="*/ 392 h 430"/>
                <a:gd name="T70" fmla="*/ 218 w 488"/>
                <a:gd name="T71" fmla="*/ 388 h 430"/>
                <a:gd name="T72" fmla="*/ 186 w 488"/>
                <a:gd name="T73" fmla="*/ 370 h 430"/>
                <a:gd name="T74" fmla="*/ 158 w 488"/>
                <a:gd name="T75" fmla="*/ 340 h 430"/>
                <a:gd name="T76" fmla="*/ 136 w 488"/>
                <a:gd name="T77" fmla="*/ 298 h 430"/>
                <a:gd name="T78" fmla="*/ 124 w 488"/>
                <a:gd name="T79" fmla="*/ 250 h 430"/>
                <a:gd name="T80" fmla="*/ 122 w 488"/>
                <a:gd name="T81" fmla="*/ 214 h 430"/>
                <a:gd name="T82" fmla="*/ 128 w 488"/>
                <a:gd name="T83" fmla="*/ 160 h 430"/>
                <a:gd name="T84" fmla="*/ 142 w 488"/>
                <a:gd name="T85" fmla="*/ 114 h 430"/>
                <a:gd name="T86" fmla="*/ 166 w 488"/>
                <a:gd name="T87" fmla="*/ 76 h 430"/>
                <a:gd name="T88" fmla="*/ 196 w 488"/>
                <a:gd name="T89" fmla="*/ 48 h 430"/>
                <a:gd name="T90" fmla="*/ 230 w 488"/>
                <a:gd name="T91" fmla="*/ 36 h 430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488" h="430">
                  <a:moveTo>
                    <a:pt x="244" y="0"/>
                  </a:moveTo>
                  <a:lnTo>
                    <a:pt x="244" y="0"/>
                  </a:lnTo>
                  <a:lnTo>
                    <a:pt x="270" y="2"/>
                  </a:lnTo>
                  <a:lnTo>
                    <a:pt x="294" y="6"/>
                  </a:lnTo>
                  <a:lnTo>
                    <a:pt x="316" y="10"/>
                  </a:lnTo>
                  <a:lnTo>
                    <a:pt x="338" y="18"/>
                  </a:lnTo>
                  <a:lnTo>
                    <a:pt x="360" y="26"/>
                  </a:lnTo>
                  <a:lnTo>
                    <a:pt x="380" y="38"/>
                  </a:lnTo>
                  <a:lnTo>
                    <a:pt x="400" y="50"/>
                  </a:lnTo>
                  <a:lnTo>
                    <a:pt x="416" y="64"/>
                  </a:lnTo>
                  <a:lnTo>
                    <a:pt x="432" y="78"/>
                  </a:lnTo>
                  <a:lnTo>
                    <a:pt x="446" y="96"/>
                  </a:lnTo>
                  <a:lnTo>
                    <a:pt x="458" y="114"/>
                  </a:lnTo>
                  <a:lnTo>
                    <a:pt x="468" y="132"/>
                  </a:lnTo>
                  <a:lnTo>
                    <a:pt x="478" y="152"/>
                  </a:lnTo>
                  <a:lnTo>
                    <a:pt x="484" y="172"/>
                  </a:lnTo>
                  <a:lnTo>
                    <a:pt x="486" y="194"/>
                  </a:lnTo>
                  <a:lnTo>
                    <a:pt x="488" y="216"/>
                  </a:lnTo>
                  <a:lnTo>
                    <a:pt x="486" y="238"/>
                  </a:lnTo>
                  <a:lnTo>
                    <a:pt x="484" y="258"/>
                  </a:lnTo>
                  <a:lnTo>
                    <a:pt x="478" y="280"/>
                  </a:lnTo>
                  <a:lnTo>
                    <a:pt x="468" y="300"/>
                  </a:lnTo>
                  <a:lnTo>
                    <a:pt x="458" y="318"/>
                  </a:lnTo>
                  <a:lnTo>
                    <a:pt x="446" y="336"/>
                  </a:lnTo>
                  <a:lnTo>
                    <a:pt x="432" y="352"/>
                  </a:lnTo>
                  <a:lnTo>
                    <a:pt x="416" y="368"/>
                  </a:lnTo>
                  <a:lnTo>
                    <a:pt x="400" y="382"/>
                  </a:lnTo>
                  <a:lnTo>
                    <a:pt x="380" y="394"/>
                  </a:lnTo>
                  <a:lnTo>
                    <a:pt x="360" y="406"/>
                  </a:lnTo>
                  <a:lnTo>
                    <a:pt x="338" y="414"/>
                  </a:lnTo>
                  <a:lnTo>
                    <a:pt x="316" y="422"/>
                  </a:lnTo>
                  <a:lnTo>
                    <a:pt x="294" y="426"/>
                  </a:lnTo>
                  <a:lnTo>
                    <a:pt x="270" y="430"/>
                  </a:lnTo>
                  <a:lnTo>
                    <a:pt x="244" y="430"/>
                  </a:lnTo>
                  <a:lnTo>
                    <a:pt x="220" y="430"/>
                  </a:lnTo>
                  <a:lnTo>
                    <a:pt x="196" y="426"/>
                  </a:lnTo>
                  <a:lnTo>
                    <a:pt x="172" y="422"/>
                  </a:lnTo>
                  <a:lnTo>
                    <a:pt x="150" y="414"/>
                  </a:lnTo>
                  <a:lnTo>
                    <a:pt x="128" y="406"/>
                  </a:lnTo>
                  <a:lnTo>
                    <a:pt x="108" y="394"/>
                  </a:lnTo>
                  <a:lnTo>
                    <a:pt x="90" y="382"/>
                  </a:lnTo>
                  <a:lnTo>
                    <a:pt x="72" y="368"/>
                  </a:lnTo>
                  <a:lnTo>
                    <a:pt x="56" y="352"/>
                  </a:lnTo>
                  <a:lnTo>
                    <a:pt x="42" y="336"/>
                  </a:lnTo>
                  <a:lnTo>
                    <a:pt x="30" y="318"/>
                  </a:lnTo>
                  <a:lnTo>
                    <a:pt x="20" y="300"/>
                  </a:lnTo>
                  <a:lnTo>
                    <a:pt x="12" y="280"/>
                  </a:lnTo>
                  <a:lnTo>
                    <a:pt x="6" y="258"/>
                  </a:lnTo>
                  <a:lnTo>
                    <a:pt x="2" y="238"/>
                  </a:lnTo>
                  <a:lnTo>
                    <a:pt x="0" y="216"/>
                  </a:lnTo>
                  <a:lnTo>
                    <a:pt x="2" y="194"/>
                  </a:lnTo>
                  <a:lnTo>
                    <a:pt x="6" y="172"/>
                  </a:lnTo>
                  <a:lnTo>
                    <a:pt x="12" y="152"/>
                  </a:lnTo>
                  <a:lnTo>
                    <a:pt x="20" y="132"/>
                  </a:lnTo>
                  <a:lnTo>
                    <a:pt x="30" y="114"/>
                  </a:lnTo>
                  <a:lnTo>
                    <a:pt x="42" y="96"/>
                  </a:lnTo>
                  <a:lnTo>
                    <a:pt x="56" y="78"/>
                  </a:lnTo>
                  <a:lnTo>
                    <a:pt x="72" y="64"/>
                  </a:lnTo>
                  <a:lnTo>
                    <a:pt x="90" y="50"/>
                  </a:lnTo>
                  <a:lnTo>
                    <a:pt x="108" y="38"/>
                  </a:lnTo>
                  <a:lnTo>
                    <a:pt x="128" y="26"/>
                  </a:lnTo>
                  <a:lnTo>
                    <a:pt x="150" y="18"/>
                  </a:lnTo>
                  <a:lnTo>
                    <a:pt x="172" y="10"/>
                  </a:lnTo>
                  <a:lnTo>
                    <a:pt x="196" y="6"/>
                  </a:lnTo>
                  <a:lnTo>
                    <a:pt x="220" y="2"/>
                  </a:lnTo>
                  <a:lnTo>
                    <a:pt x="244" y="0"/>
                  </a:lnTo>
                  <a:close/>
                  <a:moveTo>
                    <a:pt x="242" y="34"/>
                  </a:moveTo>
                  <a:lnTo>
                    <a:pt x="242" y="34"/>
                  </a:lnTo>
                  <a:lnTo>
                    <a:pt x="254" y="36"/>
                  </a:lnTo>
                  <a:lnTo>
                    <a:pt x="266" y="38"/>
                  </a:lnTo>
                  <a:lnTo>
                    <a:pt x="278" y="42"/>
                  </a:lnTo>
                  <a:lnTo>
                    <a:pt x="290" y="48"/>
                  </a:lnTo>
                  <a:lnTo>
                    <a:pt x="300" y="56"/>
                  </a:lnTo>
                  <a:lnTo>
                    <a:pt x="310" y="66"/>
                  </a:lnTo>
                  <a:lnTo>
                    <a:pt x="318" y="76"/>
                  </a:lnTo>
                  <a:lnTo>
                    <a:pt x="328" y="88"/>
                  </a:lnTo>
                  <a:lnTo>
                    <a:pt x="336" y="100"/>
                  </a:lnTo>
                  <a:lnTo>
                    <a:pt x="342" y="114"/>
                  </a:lnTo>
                  <a:lnTo>
                    <a:pt x="348" y="128"/>
                  </a:lnTo>
                  <a:lnTo>
                    <a:pt x="354" y="144"/>
                  </a:lnTo>
                  <a:lnTo>
                    <a:pt x="358" y="160"/>
                  </a:lnTo>
                  <a:lnTo>
                    <a:pt x="360" y="178"/>
                  </a:lnTo>
                  <a:lnTo>
                    <a:pt x="362" y="196"/>
                  </a:lnTo>
                  <a:lnTo>
                    <a:pt x="362" y="214"/>
                  </a:lnTo>
                  <a:lnTo>
                    <a:pt x="362" y="232"/>
                  </a:lnTo>
                  <a:lnTo>
                    <a:pt x="360" y="250"/>
                  </a:lnTo>
                  <a:lnTo>
                    <a:pt x="358" y="266"/>
                  </a:lnTo>
                  <a:lnTo>
                    <a:pt x="354" y="284"/>
                  </a:lnTo>
                  <a:lnTo>
                    <a:pt x="348" y="298"/>
                  </a:lnTo>
                  <a:lnTo>
                    <a:pt x="342" y="314"/>
                  </a:lnTo>
                  <a:lnTo>
                    <a:pt x="336" y="328"/>
                  </a:lnTo>
                  <a:lnTo>
                    <a:pt x="328" y="340"/>
                  </a:lnTo>
                  <a:lnTo>
                    <a:pt x="318" y="352"/>
                  </a:lnTo>
                  <a:lnTo>
                    <a:pt x="310" y="362"/>
                  </a:lnTo>
                  <a:lnTo>
                    <a:pt x="300" y="370"/>
                  </a:lnTo>
                  <a:lnTo>
                    <a:pt x="290" y="378"/>
                  </a:lnTo>
                  <a:lnTo>
                    <a:pt x="278" y="384"/>
                  </a:lnTo>
                  <a:lnTo>
                    <a:pt x="266" y="388"/>
                  </a:lnTo>
                  <a:lnTo>
                    <a:pt x="254" y="392"/>
                  </a:lnTo>
                  <a:lnTo>
                    <a:pt x="242" y="392"/>
                  </a:lnTo>
                  <a:lnTo>
                    <a:pt x="230" y="392"/>
                  </a:lnTo>
                  <a:lnTo>
                    <a:pt x="218" y="388"/>
                  </a:lnTo>
                  <a:lnTo>
                    <a:pt x="206" y="384"/>
                  </a:lnTo>
                  <a:lnTo>
                    <a:pt x="196" y="378"/>
                  </a:lnTo>
                  <a:lnTo>
                    <a:pt x="186" y="370"/>
                  </a:lnTo>
                  <a:lnTo>
                    <a:pt x="176" y="362"/>
                  </a:lnTo>
                  <a:lnTo>
                    <a:pt x="166" y="352"/>
                  </a:lnTo>
                  <a:lnTo>
                    <a:pt x="158" y="340"/>
                  </a:lnTo>
                  <a:lnTo>
                    <a:pt x="150" y="328"/>
                  </a:lnTo>
                  <a:lnTo>
                    <a:pt x="142" y="314"/>
                  </a:lnTo>
                  <a:lnTo>
                    <a:pt x="136" y="298"/>
                  </a:lnTo>
                  <a:lnTo>
                    <a:pt x="132" y="284"/>
                  </a:lnTo>
                  <a:lnTo>
                    <a:pt x="128" y="266"/>
                  </a:lnTo>
                  <a:lnTo>
                    <a:pt x="124" y="250"/>
                  </a:lnTo>
                  <a:lnTo>
                    <a:pt x="122" y="232"/>
                  </a:lnTo>
                  <a:lnTo>
                    <a:pt x="122" y="214"/>
                  </a:lnTo>
                  <a:lnTo>
                    <a:pt x="122" y="196"/>
                  </a:lnTo>
                  <a:lnTo>
                    <a:pt x="124" y="178"/>
                  </a:lnTo>
                  <a:lnTo>
                    <a:pt x="128" y="160"/>
                  </a:lnTo>
                  <a:lnTo>
                    <a:pt x="132" y="144"/>
                  </a:lnTo>
                  <a:lnTo>
                    <a:pt x="136" y="128"/>
                  </a:lnTo>
                  <a:lnTo>
                    <a:pt x="142" y="114"/>
                  </a:lnTo>
                  <a:lnTo>
                    <a:pt x="150" y="100"/>
                  </a:lnTo>
                  <a:lnTo>
                    <a:pt x="158" y="88"/>
                  </a:lnTo>
                  <a:lnTo>
                    <a:pt x="166" y="76"/>
                  </a:lnTo>
                  <a:lnTo>
                    <a:pt x="176" y="66"/>
                  </a:lnTo>
                  <a:lnTo>
                    <a:pt x="186" y="56"/>
                  </a:lnTo>
                  <a:lnTo>
                    <a:pt x="196" y="48"/>
                  </a:lnTo>
                  <a:lnTo>
                    <a:pt x="206" y="42"/>
                  </a:lnTo>
                  <a:lnTo>
                    <a:pt x="218" y="38"/>
                  </a:lnTo>
                  <a:lnTo>
                    <a:pt x="230" y="36"/>
                  </a:lnTo>
                  <a:lnTo>
                    <a:pt x="242" y="34"/>
                  </a:lnTo>
                  <a:close/>
                </a:path>
              </a:pathLst>
            </a:custGeom>
            <a:solidFill>
              <a:srgbClr val="1369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</a:endParaRPr>
            </a:p>
          </p:txBody>
        </p:sp>
        <p:sp>
          <p:nvSpPr>
            <p:cNvPr id="3115" name="Freeform 43"/>
            <p:cNvSpPr>
              <a:spLocks noEditPoints="1"/>
            </p:cNvSpPr>
            <p:nvPr/>
          </p:nvSpPr>
          <p:spPr bwMode="auto">
            <a:xfrm>
              <a:off x="2395" y="1577"/>
              <a:ext cx="488" cy="430"/>
            </a:xfrm>
            <a:custGeom>
              <a:avLst/>
              <a:gdLst>
                <a:gd name="T0" fmla="*/ 270 w 488"/>
                <a:gd name="T1" fmla="*/ 2 h 430"/>
                <a:gd name="T2" fmla="*/ 338 w 488"/>
                <a:gd name="T3" fmla="*/ 18 h 430"/>
                <a:gd name="T4" fmla="*/ 400 w 488"/>
                <a:gd name="T5" fmla="*/ 50 h 430"/>
                <a:gd name="T6" fmla="*/ 446 w 488"/>
                <a:gd name="T7" fmla="*/ 96 h 430"/>
                <a:gd name="T8" fmla="*/ 478 w 488"/>
                <a:gd name="T9" fmla="*/ 152 h 430"/>
                <a:gd name="T10" fmla="*/ 488 w 488"/>
                <a:gd name="T11" fmla="*/ 216 h 430"/>
                <a:gd name="T12" fmla="*/ 484 w 488"/>
                <a:gd name="T13" fmla="*/ 258 h 430"/>
                <a:gd name="T14" fmla="*/ 458 w 488"/>
                <a:gd name="T15" fmla="*/ 318 h 430"/>
                <a:gd name="T16" fmla="*/ 416 w 488"/>
                <a:gd name="T17" fmla="*/ 368 h 430"/>
                <a:gd name="T18" fmla="*/ 360 w 488"/>
                <a:gd name="T19" fmla="*/ 406 h 430"/>
                <a:gd name="T20" fmla="*/ 294 w 488"/>
                <a:gd name="T21" fmla="*/ 426 h 430"/>
                <a:gd name="T22" fmla="*/ 244 w 488"/>
                <a:gd name="T23" fmla="*/ 430 h 430"/>
                <a:gd name="T24" fmla="*/ 172 w 488"/>
                <a:gd name="T25" fmla="*/ 422 h 430"/>
                <a:gd name="T26" fmla="*/ 108 w 488"/>
                <a:gd name="T27" fmla="*/ 394 h 430"/>
                <a:gd name="T28" fmla="*/ 56 w 488"/>
                <a:gd name="T29" fmla="*/ 352 h 430"/>
                <a:gd name="T30" fmla="*/ 20 w 488"/>
                <a:gd name="T31" fmla="*/ 300 h 430"/>
                <a:gd name="T32" fmla="*/ 2 w 488"/>
                <a:gd name="T33" fmla="*/ 238 h 430"/>
                <a:gd name="T34" fmla="*/ 2 w 488"/>
                <a:gd name="T35" fmla="*/ 194 h 430"/>
                <a:gd name="T36" fmla="*/ 20 w 488"/>
                <a:gd name="T37" fmla="*/ 132 h 430"/>
                <a:gd name="T38" fmla="*/ 56 w 488"/>
                <a:gd name="T39" fmla="*/ 78 h 430"/>
                <a:gd name="T40" fmla="*/ 108 w 488"/>
                <a:gd name="T41" fmla="*/ 38 h 430"/>
                <a:gd name="T42" fmla="*/ 172 w 488"/>
                <a:gd name="T43" fmla="*/ 10 h 430"/>
                <a:gd name="T44" fmla="*/ 244 w 488"/>
                <a:gd name="T45" fmla="*/ 0 h 430"/>
                <a:gd name="T46" fmla="*/ 242 w 488"/>
                <a:gd name="T47" fmla="*/ 34 h 430"/>
                <a:gd name="T48" fmla="*/ 278 w 488"/>
                <a:gd name="T49" fmla="*/ 42 h 430"/>
                <a:gd name="T50" fmla="*/ 310 w 488"/>
                <a:gd name="T51" fmla="*/ 66 h 430"/>
                <a:gd name="T52" fmla="*/ 334 w 488"/>
                <a:gd name="T53" fmla="*/ 100 h 430"/>
                <a:gd name="T54" fmla="*/ 354 w 488"/>
                <a:gd name="T55" fmla="*/ 144 h 430"/>
                <a:gd name="T56" fmla="*/ 362 w 488"/>
                <a:gd name="T57" fmla="*/ 196 h 430"/>
                <a:gd name="T58" fmla="*/ 362 w 488"/>
                <a:gd name="T59" fmla="*/ 232 h 430"/>
                <a:gd name="T60" fmla="*/ 354 w 488"/>
                <a:gd name="T61" fmla="*/ 284 h 430"/>
                <a:gd name="T62" fmla="*/ 334 w 488"/>
                <a:gd name="T63" fmla="*/ 328 h 430"/>
                <a:gd name="T64" fmla="*/ 310 w 488"/>
                <a:gd name="T65" fmla="*/ 362 h 430"/>
                <a:gd name="T66" fmla="*/ 278 w 488"/>
                <a:gd name="T67" fmla="*/ 384 h 430"/>
                <a:gd name="T68" fmla="*/ 242 w 488"/>
                <a:gd name="T69" fmla="*/ 392 h 430"/>
                <a:gd name="T70" fmla="*/ 218 w 488"/>
                <a:gd name="T71" fmla="*/ 388 h 430"/>
                <a:gd name="T72" fmla="*/ 186 w 488"/>
                <a:gd name="T73" fmla="*/ 370 h 430"/>
                <a:gd name="T74" fmla="*/ 158 w 488"/>
                <a:gd name="T75" fmla="*/ 340 h 430"/>
                <a:gd name="T76" fmla="*/ 136 w 488"/>
                <a:gd name="T77" fmla="*/ 298 h 430"/>
                <a:gd name="T78" fmla="*/ 124 w 488"/>
                <a:gd name="T79" fmla="*/ 250 h 430"/>
                <a:gd name="T80" fmla="*/ 122 w 488"/>
                <a:gd name="T81" fmla="*/ 214 h 430"/>
                <a:gd name="T82" fmla="*/ 128 w 488"/>
                <a:gd name="T83" fmla="*/ 160 h 430"/>
                <a:gd name="T84" fmla="*/ 142 w 488"/>
                <a:gd name="T85" fmla="*/ 114 h 430"/>
                <a:gd name="T86" fmla="*/ 166 w 488"/>
                <a:gd name="T87" fmla="*/ 76 h 430"/>
                <a:gd name="T88" fmla="*/ 196 w 488"/>
                <a:gd name="T89" fmla="*/ 48 h 430"/>
                <a:gd name="T90" fmla="*/ 230 w 488"/>
                <a:gd name="T91" fmla="*/ 36 h 430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488" h="430">
                  <a:moveTo>
                    <a:pt x="244" y="0"/>
                  </a:moveTo>
                  <a:lnTo>
                    <a:pt x="244" y="0"/>
                  </a:lnTo>
                  <a:lnTo>
                    <a:pt x="270" y="2"/>
                  </a:lnTo>
                  <a:lnTo>
                    <a:pt x="294" y="6"/>
                  </a:lnTo>
                  <a:lnTo>
                    <a:pt x="316" y="10"/>
                  </a:lnTo>
                  <a:lnTo>
                    <a:pt x="338" y="18"/>
                  </a:lnTo>
                  <a:lnTo>
                    <a:pt x="360" y="26"/>
                  </a:lnTo>
                  <a:lnTo>
                    <a:pt x="380" y="38"/>
                  </a:lnTo>
                  <a:lnTo>
                    <a:pt x="400" y="50"/>
                  </a:lnTo>
                  <a:lnTo>
                    <a:pt x="416" y="64"/>
                  </a:lnTo>
                  <a:lnTo>
                    <a:pt x="432" y="78"/>
                  </a:lnTo>
                  <a:lnTo>
                    <a:pt x="446" y="96"/>
                  </a:lnTo>
                  <a:lnTo>
                    <a:pt x="458" y="114"/>
                  </a:lnTo>
                  <a:lnTo>
                    <a:pt x="468" y="132"/>
                  </a:lnTo>
                  <a:lnTo>
                    <a:pt x="478" y="152"/>
                  </a:lnTo>
                  <a:lnTo>
                    <a:pt x="484" y="172"/>
                  </a:lnTo>
                  <a:lnTo>
                    <a:pt x="488" y="194"/>
                  </a:lnTo>
                  <a:lnTo>
                    <a:pt x="488" y="216"/>
                  </a:lnTo>
                  <a:lnTo>
                    <a:pt x="488" y="238"/>
                  </a:lnTo>
                  <a:lnTo>
                    <a:pt x="484" y="258"/>
                  </a:lnTo>
                  <a:lnTo>
                    <a:pt x="478" y="280"/>
                  </a:lnTo>
                  <a:lnTo>
                    <a:pt x="468" y="300"/>
                  </a:lnTo>
                  <a:lnTo>
                    <a:pt x="458" y="318"/>
                  </a:lnTo>
                  <a:lnTo>
                    <a:pt x="446" y="336"/>
                  </a:lnTo>
                  <a:lnTo>
                    <a:pt x="432" y="352"/>
                  </a:lnTo>
                  <a:lnTo>
                    <a:pt x="416" y="368"/>
                  </a:lnTo>
                  <a:lnTo>
                    <a:pt x="400" y="382"/>
                  </a:lnTo>
                  <a:lnTo>
                    <a:pt x="380" y="394"/>
                  </a:lnTo>
                  <a:lnTo>
                    <a:pt x="360" y="406"/>
                  </a:lnTo>
                  <a:lnTo>
                    <a:pt x="338" y="414"/>
                  </a:lnTo>
                  <a:lnTo>
                    <a:pt x="316" y="422"/>
                  </a:lnTo>
                  <a:lnTo>
                    <a:pt x="294" y="426"/>
                  </a:lnTo>
                  <a:lnTo>
                    <a:pt x="270" y="430"/>
                  </a:lnTo>
                  <a:lnTo>
                    <a:pt x="244" y="430"/>
                  </a:lnTo>
                  <a:lnTo>
                    <a:pt x="220" y="430"/>
                  </a:lnTo>
                  <a:lnTo>
                    <a:pt x="196" y="426"/>
                  </a:lnTo>
                  <a:lnTo>
                    <a:pt x="172" y="422"/>
                  </a:lnTo>
                  <a:lnTo>
                    <a:pt x="150" y="414"/>
                  </a:lnTo>
                  <a:lnTo>
                    <a:pt x="128" y="406"/>
                  </a:lnTo>
                  <a:lnTo>
                    <a:pt x="108" y="394"/>
                  </a:lnTo>
                  <a:lnTo>
                    <a:pt x="90" y="382"/>
                  </a:lnTo>
                  <a:lnTo>
                    <a:pt x="72" y="368"/>
                  </a:lnTo>
                  <a:lnTo>
                    <a:pt x="56" y="352"/>
                  </a:lnTo>
                  <a:lnTo>
                    <a:pt x="42" y="336"/>
                  </a:lnTo>
                  <a:lnTo>
                    <a:pt x="30" y="318"/>
                  </a:lnTo>
                  <a:lnTo>
                    <a:pt x="20" y="300"/>
                  </a:lnTo>
                  <a:lnTo>
                    <a:pt x="12" y="280"/>
                  </a:lnTo>
                  <a:lnTo>
                    <a:pt x="6" y="258"/>
                  </a:lnTo>
                  <a:lnTo>
                    <a:pt x="2" y="238"/>
                  </a:lnTo>
                  <a:lnTo>
                    <a:pt x="0" y="216"/>
                  </a:lnTo>
                  <a:lnTo>
                    <a:pt x="2" y="194"/>
                  </a:lnTo>
                  <a:lnTo>
                    <a:pt x="6" y="172"/>
                  </a:lnTo>
                  <a:lnTo>
                    <a:pt x="12" y="152"/>
                  </a:lnTo>
                  <a:lnTo>
                    <a:pt x="20" y="132"/>
                  </a:lnTo>
                  <a:lnTo>
                    <a:pt x="30" y="114"/>
                  </a:lnTo>
                  <a:lnTo>
                    <a:pt x="42" y="96"/>
                  </a:lnTo>
                  <a:lnTo>
                    <a:pt x="56" y="78"/>
                  </a:lnTo>
                  <a:lnTo>
                    <a:pt x="72" y="64"/>
                  </a:lnTo>
                  <a:lnTo>
                    <a:pt x="90" y="50"/>
                  </a:lnTo>
                  <a:lnTo>
                    <a:pt x="108" y="38"/>
                  </a:lnTo>
                  <a:lnTo>
                    <a:pt x="128" y="26"/>
                  </a:lnTo>
                  <a:lnTo>
                    <a:pt x="150" y="18"/>
                  </a:lnTo>
                  <a:lnTo>
                    <a:pt x="172" y="10"/>
                  </a:lnTo>
                  <a:lnTo>
                    <a:pt x="196" y="6"/>
                  </a:lnTo>
                  <a:lnTo>
                    <a:pt x="220" y="2"/>
                  </a:lnTo>
                  <a:lnTo>
                    <a:pt x="244" y="0"/>
                  </a:lnTo>
                  <a:close/>
                  <a:moveTo>
                    <a:pt x="242" y="34"/>
                  </a:moveTo>
                  <a:lnTo>
                    <a:pt x="242" y="34"/>
                  </a:lnTo>
                  <a:lnTo>
                    <a:pt x="254" y="36"/>
                  </a:lnTo>
                  <a:lnTo>
                    <a:pt x="266" y="38"/>
                  </a:lnTo>
                  <a:lnTo>
                    <a:pt x="278" y="42"/>
                  </a:lnTo>
                  <a:lnTo>
                    <a:pt x="290" y="48"/>
                  </a:lnTo>
                  <a:lnTo>
                    <a:pt x="300" y="56"/>
                  </a:lnTo>
                  <a:lnTo>
                    <a:pt x="310" y="66"/>
                  </a:lnTo>
                  <a:lnTo>
                    <a:pt x="318" y="76"/>
                  </a:lnTo>
                  <a:lnTo>
                    <a:pt x="328" y="88"/>
                  </a:lnTo>
                  <a:lnTo>
                    <a:pt x="334" y="100"/>
                  </a:lnTo>
                  <a:lnTo>
                    <a:pt x="342" y="114"/>
                  </a:lnTo>
                  <a:lnTo>
                    <a:pt x="348" y="128"/>
                  </a:lnTo>
                  <a:lnTo>
                    <a:pt x="354" y="144"/>
                  </a:lnTo>
                  <a:lnTo>
                    <a:pt x="358" y="160"/>
                  </a:lnTo>
                  <a:lnTo>
                    <a:pt x="360" y="178"/>
                  </a:lnTo>
                  <a:lnTo>
                    <a:pt x="362" y="196"/>
                  </a:lnTo>
                  <a:lnTo>
                    <a:pt x="362" y="214"/>
                  </a:lnTo>
                  <a:lnTo>
                    <a:pt x="362" y="232"/>
                  </a:lnTo>
                  <a:lnTo>
                    <a:pt x="360" y="250"/>
                  </a:lnTo>
                  <a:lnTo>
                    <a:pt x="358" y="266"/>
                  </a:lnTo>
                  <a:lnTo>
                    <a:pt x="354" y="284"/>
                  </a:lnTo>
                  <a:lnTo>
                    <a:pt x="348" y="298"/>
                  </a:lnTo>
                  <a:lnTo>
                    <a:pt x="342" y="314"/>
                  </a:lnTo>
                  <a:lnTo>
                    <a:pt x="334" y="328"/>
                  </a:lnTo>
                  <a:lnTo>
                    <a:pt x="328" y="340"/>
                  </a:lnTo>
                  <a:lnTo>
                    <a:pt x="318" y="352"/>
                  </a:lnTo>
                  <a:lnTo>
                    <a:pt x="310" y="362"/>
                  </a:lnTo>
                  <a:lnTo>
                    <a:pt x="300" y="370"/>
                  </a:lnTo>
                  <a:lnTo>
                    <a:pt x="290" y="378"/>
                  </a:lnTo>
                  <a:lnTo>
                    <a:pt x="278" y="384"/>
                  </a:lnTo>
                  <a:lnTo>
                    <a:pt x="266" y="388"/>
                  </a:lnTo>
                  <a:lnTo>
                    <a:pt x="254" y="392"/>
                  </a:lnTo>
                  <a:lnTo>
                    <a:pt x="242" y="392"/>
                  </a:lnTo>
                  <a:lnTo>
                    <a:pt x="230" y="392"/>
                  </a:lnTo>
                  <a:lnTo>
                    <a:pt x="218" y="388"/>
                  </a:lnTo>
                  <a:lnTo>
                    <a:pt x="206" y="384"/>
                  </a:lnTo>
                  <a:lnTo>
                    <a:pt x="196" y="378"/>
                  </a:lnTo>
                  <a:lnTo>
                    <a:pt x="186" y="370"/>
                  </a:lnTo>
                  <a:lnTo>
                    <a:pt x="176" y="362"/>
                  </a:lnTo>
                  <a:lnTo>
                    <a:pt x="166" y="352"/>
                  </a:lnTo>
                  <a:lnTo>
                    <a:pt x="158" y="340"/>
                  </a:lnTo>
                  <a:lnTo>
                    <a:pt x="150" y="328"/>
                  </a:lnTo>
                  <a:lnTo>
                    <a:pt x="142" y="314"/>
                  </a:lnTo>
                  <a:lnTo>
                    <a:pt x="136" y="298"/>
                  </a:lnTo>
                  <a:lnTo>
                    <a:pt x="132" y="284"/>
                  </a:lnTo>
                  <a:lnTo>
                    <a:pt x="128" y="266"/>
                  </a:lnTo>
                  <a:lnTo>
                    <a:pt x="124" y="250"/>
                  </a:lnTo>
                  <a:lnTo>
                    <a:pt x="122" y="232"/>
                  </a:lnTo>
                  <a:lnTo>
                    <a:pt x="122" y="214"/>
                  </a:lnTo>
                  <a:lnTo>
                    <a:pt x="122" y="196"/>
                  </a:lnTo>
                  <a:lnTo>
                    <a:pt x="124" y="178"/>
                  </a:lnTo>
                  <a:lnTo>
                    <a:pt x="128" y="160"/>
                  </a:lnTo>
                  <a:lnTo>
                    <a:pt x="132" y="144"/>
                  </a:lnTo>
                  <a:lnTo>
                    <a:pt x="136" y="128"/>
                  </a:lnTo>
                  <a:lnTo>
                    <a:pt x="142" y="114"/>
                  </a:lnTo>
                  <a:lnTo>
                    <a:pt x="150" y="100"/>
                  </a:lnTo>
                  <a:lnTo>
                    <a:pt x="158" y="88"/>
                  </a:lnTo>
                  <a:lnTo>
                    <a:pt x="166" y="76"/>
                  </a:lnTo>
                  <a:lnTo>
                    <a:pt x="176" y="66"/>
                  </a:lnTo>
                  <a:lnTo>
                    <a:pt x="186" y="56"/>
                  </a:lnTo>
                  <a:lnTo>
                    <a:pt x="196" y="48"/>
                  </a:lnTo>
                  <a:lnTo>
                    <a:pt x="206" y="42"/>
                  </a:lnTo>
                  <a:lnTo>
                    <a:pt x="218" y="38"/>
                  </a:lnTo>
                  <a:lnTo>
                    <a:pt x="230" y="36"/>
                  </a:lnTo>
                  <a:lnTo>
                    <a:pt x="242" y="34"/>
                  </a:lnTo>
                  <a:close/>
                </a:path>
              </a:pathLst>
            </a:custGeom>
            <a:solidFill>
              <a:srgbClr val="1369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</a:endParaRPr>
            </a:p>
          </p:txBody>
        </p:sp>
        <p:sp>
          <p:nvSpPr>
            <p:cNvPr id="3116" name="Freeform 44"/>
            <p:cNvSpPr>
              <a:spLocks noEditPoints="1"/>
            </p:cNvSpPr>
            <p:nvPr/>
          </p:nvSpPr>
          <p:spPr bwMode="auto">
            <a:xfrm>
              <a:off x="3995" y="1577"/>
              <a:ext cx="488" cy="430"/>
            </a:xfrm>
            <a:custGeom>
              <a:avLst/>
              <a:gdLst>
                <a:gd name="T0" fmla="*/ 268 w 488"/>
                <a:gd name="T1" fmla="*/ 2 h 430"/>
                <a:gd name="T2" fmla="*/ 338 w 488"/>
                <a:gd name="T3" fmla="*/ 18 h 430"/>
                <a:gd name="T4" fmla="*/ 398 w 488"/>
                <a:gd name="T5" fmla="*/ 50 h 430"/>
                <a:gd name="T6" fmla="*/ 446 w 488"/>
                <a:gd name="T7" fmla="*/ 96 h 430"/>
                <a:gd name="T8" fmla="*/ 476 w 488"/>
                <a:gd name="T9" fmla="*/ 152 h 430"/>
                <a:gd name="T10" fmla="*/ 488 w 488"/>
                <a:gd name="T11" fmla="*/ 216 h 430"/>
                <a:gd name="T12" fmla="*/ 482 w 488"/>
                <a:gd name="T13" fmla="*/ 258 h 430"/>
                <a:gd name="T14" fmla="*/ 458 w 488"/>
                <a:gd name="T15" fmla="*/ 318 h 430"/>
                <a:gd name="T16" fmla="*/ 416 w 488"/>
                <a:gd name="T17" fmla="*/ 368 h 430"/>
                <a:gd name="T18" fmla="*/ 360 w 488"/>
                <a:gd name="T19" fmla="*/ 406 h 430"/>
                <a:gd name="T20" fmla="*/ 292 w 488"/>
                <a:gd name="T21" fmla="*/ 426 h 430"/>
                <a:gd name="T22" fmla="*/ 244 w 488"/>
                <a:gd name="T23" fmla="*/ 430 h 430"/>
                <a:gd name="T24" fmla="*/ 172 w 488"/>
                <a:gd name="T25" fmla="*/ 422 h 430"/>
                <a:gd name="T26" fmla="*/ 108 w 488"/>
                <a:gd name="T27" fmla="*/ 394 h 430"/>
                <a:gd name="T28" fmla="*/ 56 w 488"/>
                <a:gd name="T29" fmla="*/ 352 h 430"/>
                <a:gd name="T30" fmla="*/ 20 w 488"/>
                <a:gd name="T31" fmla="*/ 300 h 430"/>
                <a:gd name="T32" fmla="*/ 2 w 488"/>
                <a:gd name="T33" fmla="*/ 238 h 430"/>
                <a:gd name="T34" fmla="*/ 2 w 488"/>
                <a:gd name="T35" fmla="*/ 194 h 430"/>
                <a:gd name="T36" fmla="*/ 20 w 488"/>
                <a:gd name="T37" fmla="*/ 132 h 430"/>
                <a:gd name="T38" fmla="*/ 56 w 488"/>
                <a:gd name="T39" fmla="*/ 78 h 430"/>
                <a:gd name="T40" fmla="*/ 108 w 488"/>
                <a:gd name="T41" fmla="*/ 38 h 430"/>
                <a:gd name="T42" fmla="*/ 172 w 488"/>
                <a:gd name="T43" fmla="*/ 10 h 430"/>
                <a:gd name="T44" fmla="*/ 244 w 488"/>
                <a:gd name="T45" fmla="*/ 0 h 430"/>
                <a:gd name="T46" fmla="*/ 242 w 488"/>
                <a:gd name="T47" fmla="*/ 34 h 430"/>
                <a:gd name="T48" fmla="*/ 278 w 488"/>
                <a:gd name="T49" fmla="*/ 42 h 430"/>
                <a:gd name="T50" fmla="*/ 310 w 488"/>
                <a:gd name="T51" fmla="*/ 66 h 430"/>
                <a:gd name="T52" fmla="*/ 334 w 488"/>
                <a:gd name="T53" fmla="*/ 100 h 430"/>
                <a:gd name="T54" fmla="*/ 352 w 488"/>
                <a:gd name="T55" fmla="*/ 144 h 430"/>
                <a:gd name="T56" fmla="*/ 362 w 488"/>
                <a:gd name="T57" fmla="*/ 196 h 430"/>
                <a:gd name="T58" fmla="*/ 362 w 488"/>
                <a:gd name="T59" fmla="*/ 232 h 430"/>
                <a:gd name="T60" fmla="*/ 352 w 488"/>
                <a:gd name="T61" fmla="*/ 284 h 430"/>
                <a:gd name="T62" fmla="*/ 334 w 488"/>
                <a:gd name="T63" fmla="*/ 328 h 430"/>
                <a:gd name="T64" fmla="*/ 310 w 488"/>
                <a:gd name="T65" fmla="*/ 362 h 430"/>
                <a:gd name="T66" fmla="*/ 278 w 488"/>
                <a:gd name="T67" fmla="*/ 384 h 430"/>
                <a:gd name="T68" fmla="*/ 242 w 488"/>
                <a:gd name="T69" fmla="*/ 392 h 430"/>
                <a:gd name="T70" fmla="*/ 218 w 488"/>
                <a:gd name="T71" fmla="*/ 388 h 430"/>
                <a:gd name="T72" fmla="*/ 186 w 488"/>
                <a:gd name="T73" fmla="*/ 370 h 430"/>
                <a:gd name="T74" fmla="*/ 158 w 488"/>
                <a:gd name="T75" fmla="*/ 340 h 430"/>
                <a:gd name="T76" fmla="*/ 136 w 488"/>
                <a:gd name="T77" fmla="*/ 298 h 430"/>
                <a:gd name="T78" fmla="*/ 124 w 488"/>
                <a:gd name="T79" fmla="*/ 250 h 430"/>
                <a:gd name="T80" fmla="*/ 122 w 488"/>
                <a:gd name="T81" fmla="*/ 214 h 430"/>
                <a:gd name="T82" fmla="*/ 128 w 488"/>
                <a:gd name="T83" fmla="*/ 160 h 430"/>
                <a:gd name="T84" fmla="*/ 142 w 488"/>
                <a:gd name="T85" fmla="*/ 114 h 430"/>
                <a:gd name="T86" fmla="*/ 166 w 488"/>
                <a:gd name="T87" fmla="*/ 76 h 430"/>
                <a:gd name="T88" fmla="*/ 196 w 488"/>
                <a:gd name="T89" fmla="*/ 48 h 430"/>
                <a:gd name="T90" fmla="*/ 230 w 488"/>
                <a:gd name="T91" fmla="*/ 36 h 430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488" h="430">
                  <a:moveTo>
                    <a:pt x="244" y="0"/>
                  </a:moveTo>
                  <a:lnTo>
                    <a:pt x="244" y="0"/>
                  </a:lnTo>
                  <a:lnTo>
                    <a:pt x="268" y="2"/>
                  </a:lnTo>
                  <a:lnTo>
                    <a:pt x="292" y="6"/>
                  </a:lnTo>
                  <a:lnTo>
                    <a:pt x="316" y="10"/>
                  </a:lnTo>
                  <a:lnTo>
                    <a:pt x="338" y="18"/>
                  </a:lnTo>
                  <a:lnTo>
                    <a:pt x="360" y="26"/>
                  </a:lnTo>
                  <a:lnTo>
                    <a:pt x="380" y="38"/>
                  </a:lnTo>
                  <a:lnTo>
                    <a:pt x="398" y="50"/>
                  </a:lnTo>
                  <a:lnTo>
                    <a:pt x="416" y="64"/>
                  </a:lnTo>
                  <a:lnTo>
                    <a:pt x="432" y="78"/>
                  </a:lnTo>
                  <a:lnTo>
                    <a:pt x="446" y="96"/>
                  </a:lnTo>
                  <a:lnTo>
                    <a:pt x="458" y="114"/>
                  </a:lnTo>
                  <a:lnTo>
                    <a:pt x="468" y="132"/>
                  </a:lnTo>
                  <a:lnTo>
                    <a:pt x="476" y="152"/>
                  </a:lnTo>
                  <a:lnTo>
                    <a:pt x="482" y="172"/>
                  </a:lnTo>
                  <a:lnTo>
                    <a:pt x="486" y="194"/>
                  </a:lnTo>
                  <a:lnTo>
                    <a:pt x="488" y="216"/>
                  </a:lnTo>
                  <a:lnTo>
                    <a:pt x="486" y="238"/>
                  </a:lnTo>
                  <a:lnTo>
                    <a:pt x="482" y="258"/>
                  </a:lnTo>
                  <a:lnTo>
                    <a:pt x="476" y="280"/>
                  </a:lnTo>
                  <a:lnTo>
                    <a:pt x="468" y="300"/>
                  </a:lnTo>
                  <a:lnTo>
                    <a:pt x="458" y="318"/>
                  </a:lnTo>
                  <a:lnTo>
                    <a:pt x="446" y="336"/>
                  </a:lnTo>
                  <a:lnTo>
                    <a:pt x="432" y="352"/>
                  </a:lnTo>
                  <a:lnTo>
                    <a:pt x="416" y="368"/>
                  </a:lnTo>
                  <a:lnTo>
                    <a:pt x="398" y="382"/>
                  </a:lnTo>
                  <a:lnTo>
                    <a:pt x="380" y="394"/>
                  </a:lnTo>
                  <a:lnTo>
                    <a:pt x="360" y="406"/>
                  </a:lnTo>
                  <a:lnTo>
                    <a:pt x="338" y="414"/>
                  </a:lnTo>
                  <a:lnTo>
                    <a:pt x="316" y="422"/>
                  </a:lnTo>
                  <a:lnTo>
                    <a:pt x="292" y="426"/>
                  </a:lnTo>
                  <a:lnTo>
                    <a:pt x="268" y="430"/>
                  </a:lnTo>
                  <a:lnTo>
                    <a:pt x="244" y="430"/>
                  </a:lnTo>
                  <a:lnTo>
                    <a:pt x="220" y="430"/>
                  </a:lnTo>
                  <a:lnTo>
                    <a:pt x="196" y="426"/>
                  </a:lnTo>
                  <a:lnTo>
                    <a:pt x="172" y="422"/>
                  </a:lnTo>
                  <a:lnTo>
                    <a:pt x="150" y="414"/>
                  </a:lnTo>
                  <a:lnTo>
                    <a:pt x="128" y="406"/>
                  </a:lnTo>
                  <a:lnTo>
                    <a:pt x="108" y="394"/>
                  </a:lnTo>
                  <a:lnTo>
                    <a:pt x="90" y="382"/>
                  </a:lnTo>
                  <a:lnTo>
                    <a:pt x="72" y="368"/>
                  </a:lnTo>
                  <a:lnTo>
                    <a:pt x="56" y="352"/>
                  </a:lnTo>
                  <a:lnTo>
                    <a:pt x="42" y="336"/>
                  </a:lnTo>
                  <a:lnTo>
                    <a:pt x="30" y="318"/>
                  </a:lnTo>
                  <a:lnTo>
                    <a:pt x="20" y="300"/>
                  </a:lnTo>
                  <a:lnTo>
                    <a:pt x="12" y="280"/>
                  </a:lnTo>
                  <a:lnTo>
                    <a:pt x="4" y="258"/>
                  </a:lnTo>
                  <a:lnTo>
                    <a:pt x="2" y="238"/>
                  </a:lnTo>
                  <a:lnTo>
                    <a:pt x="0" y="216"/>
                  </a:lnTo>
                  <a:lnTo>
                    <a:pt x="2" y="194"/>
                  </a:lnTo>
                  <a:lnTo>
                    <a:pt x="4" y="172"/>
                  </a:lnTo>
                  <a:lnTo>
                    <a:pt x="12" y="152"/>
                  </a:lnTo>
                  <a:lnTo>
                    <a:pt x="20" y="132"/>
                  </a:lnTo>
                  <a:lnTo>
                    <a:pt x="30" y="114"/>
                  </a:lnTo>
                  <a:lnTo>
                    <a:pt x="42" y="96"/>
                  </a:lnTo>
                  <a:lnTo>
                    <a:pt x="56" y="78"/>
                  </a:lnTo>
                  <a:lnTo>
                    <a:pt x="72" y="64"/>
                  </a:lnTo>
                  <a:lnTo>
                    <a:pt x="90" y="50"/>
                  </a:lnTo>
                  <a:lnTo>
                    <a:pt x="108" y="38"/>
                  </a:lnTo>
                  <a:lnTo>
                    <a:pt x="128" y="26"/>
                  </a:lnTo>
                  <a:lnTo>
                    <a:pt x="150" y="18"/>
                  </a:lnTo>
                  <a:lnTo>
                    <a:pt x="172" y="10"/>
                  </a:lnTo>
                  <a:lnTo>
                    <a:pt x="196" y="6"/>
                  </a:lnTo>
                  <a:lnTo>
                    <a:pt x="220" y="2"/>
                  </a:lnTo>
                  <a:lnTo>
                    <a:pt x="244" y="0"/>
                  </a:lnTo>
                  <a:close/>
                  <a:moveTo>
                    <a:pt x="242" y="34"/>
                  </a:moveTo>
                  <a:lnTo>
                    <a:pt x="242" y="34"/>
                  </a:lnTo>
                  <a:lnTo>
                    <a:pt x="254" y="36"/>
                  </a:lnTo>
                  <a:lnTo>
                    <a:pt x="266" y="38"/>
                  </a:lnTo>
                  <a:lnTo>
                    <a:pt x="278" y="42"/>
                  </a:lnTo>
                  <a:lnTo>
                    <a:pt x="288" y="48"/>
                  </a:lnTo>
                  <a:lnTo>
                    <a:pt x="300" y="56"/>
                  </a:lnTo>
                  <a:lnTo>
                    <a:pt x="310" y="66"/>
                  </a:lnTo>
                  <a:lnTo>
                    <a:pt x="318" y="76"/>
                  </a:lnTo>
                  <a:lnTo>
                    <a:pt x="328" y="88"/>
                  </a:lnTo>
                  <a:lnTo>
                    <a:pt x="334" y="100"/>
                  </a:lnTo>
                  <a:lnTo>
                    <a:pt x="342" y="114"/>
                  </a:lnTo>
                  <a:lnTo>
                    <a:pt x="348" y="128"/>
                  </a:lnTo>
                  <a:lnTo>
                    <a:pt x="352" y="144"/>
                  </a:lnTo>
                  <a:lnTo>
                    <a:pt x="356" y="160"/>
                  </a:lnTo>
                  <a:lnTo>
                    <a:pt x="360" y="178"/>
                  </a:lnTo>
                  <a:lnTo>
                    <a:pt x="362" y="196"/>
                  </a:lnTo>
                  <a:lnTo>
                    <a:pt x="362" y="214"/>
                  </a:lnTo>
                  <a:lnTo>
                    <a:pt x="362" y="232"/>
                  </a:lnTo>
                  <a:lnTo>
                    <a:pt x="360" y="250"/>
                  </a:lnTo>
                  <a:lnTo>
                    <a:pt x="356" y="266"/>
                  </a:lnTo>
                  <a:lnTo>
                    <a:pt x="352" y="284"/>
                  </a:lnTo>
                  <a:lnTo>
                    <a:pt x="348" y="298"/>
                  </a:lnTo>
                  <a:lnTo>
                    <a:pt x="342" y="314"/>
                  </a:lnTo>
                  <a:lnTo>
                    <a:pt x="334" y="328"/>
                  </a:lnTo>
                  <a:lnTo>
                    <a:pt x="328" y="340"/>
                  </a:lnTo>
                  <a:lnTo>
                    <a:pt x="318" y="352"/>
                  </a:lnTo>
                  <a:lnTo>
                    <a:pt x="310" y="362"/>
                  </a:lnTo>
                  <a:lnTo>
                    <a:pt x="300" y="370"/>
                  </a:lnTo>
                  <a:lnTo>
                    <a:pt x="288" y="378"/>
                  </a:lnTo>
                  <a:lnTo>
                    <a:pt x="278" y="384"/>
                  </a:lnTo>
                  <a:lnTo>
                    <a:pt x="266" y="388"/>
                  </a:lnTo>
                  <a:lnTo>
                    <a:pt x="254" y="392"/>
                  </a:lnTo>
                  <a:lnTo>
                    <a:pt x="242" y="392"/>
                  </a:lnTo>
                  <a:lnTo>
                    <a:pt x="230" y="392"/>
                  </a:lnTo>
                  <a:lnTo>
                    <a:pt x="218" y="388"/>
                  </a:lnTo>
                  <a:lnTo>
                    <a:pt x="206" y="384"/>
                  </a:lnTo>
                  <a:lnTo>
                    <a:pt x="196" y="378"/>
                  </a:lnTo>
                  <a:lnTo>
                    <a:pt x="186" y="370"/>
                  </a:lnTo>
                  <a:lnTo>
                    <a:pt x="176" y="362"/>
                  </a:lnTo>
                  <a:lnTo>
                    <a:pt x="166" y="352"/>
                  </a:lnTo>
                  <a:lnTo>
                    <a:pt x="158" y="340"/>
                  </a:lnTo>
                  <a:lnTo>
                    <a:pt x="150" y="328"/>
                  </a:lnTo>
                  <a:lnTo>
                    <a:pt x="142" y="314"/>
                  </a:lnTo>
                  <a:lnTo>
                    <a:pt x="136" y="298"/>
                  </a:lnTo>
                  <a:lnTo>
                    <a:pt x="132" y="284"/>
                  </a:lnTo>
                  <a:lnTo>
                    <a:pt x="128" y="266"/>
                  </a:lnTo>
                  <a:lnTo>
                    <a:pt x="124" y="250"/>
                  </a:lnTo>
                  <a:lnTo>
                    <a:pt x="122" y="232"/>
                  </a:lnTo>
                  <a:lnTo>
                    <a:pt x="122" y="214"/>
                  </a:lnTo>
                  <a:lnTo>
                    <a:pt x="122" y="196"/>
                  </a:lnTo>
                  <a:lnTo>
                    <a:pt x="124" y="178"/>
                  </a:lnTo>
                  <a:lnTo>
                    <a:pt x="128" y="160"/>
                  </a:lnTo>
                  <a:lnTo>
                    <a:pt x="132" y="144"/>
                  </a:lnTo>
                  <a:lnTo>
                    <a:pt x="136" y="128"/>
                  </a:lnTo>
                  <a:lnTo>
                    <a:pt x="142" y="114"/>
                  </a:lnTo>
                  <a:lnTo>
                    <a:pt x="150" y="100"/>
                  </a:lnTo>
                  <a:lnTo>
                    <a:pt x="158" y="88"/>
                  </a:lnTo>
                  <a:lnTo>
                    <a:pt x="166" y="76"/>
                  </a:lnTo>
                  <a:lnTo>
                    <a:pt x="176" y="66"/>
                  </a:lnTo>
                  <a:lnTo>
                    <a:pt x="186" y="56"/>
                  </a:lnTo>
                  <a:lnTo>
                    <a:pt x="196" y="48"/>
                  </a:lnTo>
                  <a:lnTo>
                    <a:pt x="206" y="42"/>
                  </a:lnTo>
                  <a:lnTo>
                    <a:pt x="218" y="38"/>
                  </a:lnTo>
                  <a:lnTo>
                    <a:pt x="230" y="36"/>
                  </a:lnTo>
                  <a:lnTo>
                    <a:pt x="242" y="34"/>
                  </a:lnTo>
                  <a:close/>
                </a:path>
              </a:pathLst>
            </a:custGeom>
            <a:solidFill>
              <a:srgbClr val="1369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</a:endParaRPr>
            </a:p>
          </p:txBody>
        </p:sp>
        <p:sp>
          <p:nvSpPr>
            <p:cNvPr id="3117" name="Freeform 45"/>
            <p:cNvSpPr>
              <a:spLocks/>
            </p:cNvSpPr>
            <p:nvPr/>
          </p:nvSpPr>
          <p:spPr bwMode="auto">
            <a:xfrm>
              <a:off x="2185" y="1465"/>
              <a:ext cx="260" cy="538"/>
            </a:xfrm>
            <a:custGeom>
              <a:avLst/>
              <a:gdLst>
                <a:gd name="T0" fmla="*/ 198 w 260"/>
                <a:gd name="T1" fmla="*/ 454 h 538"/>
                <a:gd name="T2" fmla="*/ 198 w 260"/>
                <a:gd name="T3" fmla="*/ 454 h 538"/>
                <a:gd name="T4" fmla="*/ 198 w 260"/>
                <a:gd name="T5" fmla="*/ 472 h 538"/>
                <a:gd name="T6" fmla="*/ 200 w 260"/>
                <a:gd name="T7" fmla="*/ 486 h 538"/>
                <a:gd name="T8" fmla="*/ 204 w 260"/>
                <a:gd name="T9" fmla="*/ 496 h 538"/>
                <a:gd name="T10" fmla="*/ 210 w 260"/>
                <a:gd name="T11" fmla="*/ 504 h 538"/>
                <a:gd name="T12" fmla="*/ 220 w 260"/>
                <a:gd name="T13" fmla="*/ 512 h 538"/>
                <a:gd name="T14" fmla="*/ 230 w 260"/>
                <a:gd name="T15" fmla="*/ 516 h 538"/>
                <a:gd name="T16" fmla="*/ 244 w 260"/>
                <a:gd name="T17" fmla="*/ 520 h 538"/>
                <a:gd name="T18" fmla="*/ 260 w 260"/>
                <a:gd name="T19" fmla="*/ 522 h 538"/>
                <a:gd name="T20" fmla="*/ 260 w 260"/>
                <a:gd name="T21" fmla="*/ 538 h 538"/>
                <a:gd name="T22" fmla="*/ 4 w 260"/>
                <a:gd name="T23" fmla="*/ 538 h 538"/>
                <a:gd name="T24" fmla="*/ 4 w 260"/>
                <a:gd name="T25" fmla="*/ 520 h 538"/>
                <a:gd name="T26" fmla="*/ 4 w 260"/>
                <a:gd name="T27" fmla="*/ 520 h 538"/>
                <a:gd name="T28" fmla="*/ 20 w 260"/>
                <a:gd name="T29" fmla="*/ 520 h 538"/>
                <a:gd name="T30" fmla="*/ 34 w 260"/>
                <a:gd name="T31" fmla="*/ 516 h 538"/>
                <a:gd name="T32" fmla="*/ 44 w 260"/>
                <a:gd name="T33" fmla="*/ 512 h 538"/>
                <a:gd name="T34" fmla="*/ 52 w 260"/>
                <a:gd name="T35" fmla="*/ 506 h 538"/>
                <a:gd name="T36" fmla="*/ 58 w 260"/>
                <a:gd name="T37" fmla="*/ 496 h 538"/>
                <a:gd name="T38" fmla="*/ 62 w 260"/>
                <a:gd name="T39" fmla="*/ 484 h 538"/>
                <a:gd name="T40" fmla="*/ 64 w 260"/>
                <a:gd name="T41" fmla="*/ 468 h 538"/>
                <a:gd name="T42" fmla="*/ 66 w 260"/>
                <a:gd name="T43" fmla="*/ 450 h 538"/>
                <a:gd name="T44" fmla="*/ 66 w 260"/>
                <a:gd name="T45" fmla="*/ 70 h 538"/>
                <a:gd name="T46" fmla="*/ 66 w 260"/>
                <a:gd name="T47" fmla="*/ 70 h 538"/>
                <a:gd name="T48" fmla="*/ 64 w 260"/>
                <a:gd name="T49" fmla="*/ 56 h 538"/>
                <a:gd name="T50" fmla="*/ 62 w 260"/>
                <a:gd name="T51" fmla="*/ 44 h 538"/>
                <a:gd name="T52" fmla="*/ 56 w 260"/>
                <a:gd name="T53" fmla="*/ 36 h 538"/>
                <a:gd name="T54" fmla="*/ 50 w 260"/>
                <a:gd name="T55" fmla="*/ 30 h 538"/>
                <a:gd name="T56" fmla="*/ 42 w 260"/>
                <a:gd name="T57" fmla="*/ 24 h 538"/>
                <a:gd name="T58" fmla="*/ 30 w 260"/>
                <a:gd name="T59" fmla="*/ 20 h 538"/>
                <a:gd name="T60" fmla="*/ 18 w 260"/>
                <a:gd name="T61" fmla="*/ 18 h 538"/>
                <a:gd name="T62" fmla="*/ 0 w 260"/>
                <a:gd name="T63" fmla="*/ 16 h 538"/>
                <a:gd name="T64" fmla="*/ 0 w 260"/>
                <a:gd name="T65" fmla="*/ 0 h 538"/>
                <a:gd name="T66" fmla="*/ 198 w 260"/>
                <a:gd name="T67" fmla="*/ 0 h 538"/>
                <a:gd name="T68" fmla="*/ 198 w 260"/>
                <a:gd name="T69" fmla="*/ 454 h 538"/>
                <a:gd name="T70" fmla="*/ 198 w 260"/>
                <a:gd name="T71" fmla="*/ 454 h 538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260" h="538">
                  <a:moveTo>
                    <a:pt x="198" y="454"/>
                  </a:moveTo>
                  <a:lnTo>
                    <a:pt x="198" y="454"/>
                  </a:lnTo>
                  <a:lnTo>
                    <a:pt x="198" y="472"/>
                  </a:lnTo>
                  <a:lnTo>
                    <a:pt x="200" y="486"/>
                  </a:lnTo>
                  <a:lnTo>
                    <a:pt x="204" y="496"/>
                  </a:lnTo>
                  <a:lnTo>
                    <a:pt x="210" y="504"/>
                  </a:lnTo>
                  <a:lnTo>
                    <a:pt x="220" y="512"/>
                  </a:lnTo>
                  <a:lnTo>
                    <a:pt x="230" y="516"/>
                  </a:lnTo>
                  <a:lnTo>
                    <a:pt x="244" y="520"/>
                  </a:lnTo>
                  <a:lnTo>
                    <a:pt x="260" y="522"/>
                  </a:lnTo>
                  <a:lnTo>
                    <a:pt x="260" y="538"/>
                  </a:lnTo>
                  <a:lnTo>
                    <a:pt x="4" y="538"/>
                  </a:lnTo>
                  <a:lnTo>
                    <a:pt x="4" y="520"/>
                  </a:lnTo>
                  <a:lnTo>
                    <a:pt x="20" y="520"/>
                  </a:lnTo>
                  <a:lnTo>
                    <a:pt x="34" y="516"/>
                  </a:lnTo>
                  <a:lnTo>
                    <a:pt x="44" y="512"/>
                  </a:lnTo>
                  <a:lnTo>
                    <a:pt x="52" y="506"/>
                  </a:lnTo>
                  <a:lnTo>
                    <a:pt x="58" y="496"/>
                  </a:lnTo>
                  <a:lnTo>
                    <a:pt x="62" y="484"/>
                  </a:lnTo>
                  <a:lnTo>
                    <a:pt x="64" y="468"/>
                  </a:lnTo>
                  <a:lnTo>
                    <a:pt x="66" y="450"/>
                  </a:lnTo>
                  <a:lnTo>
                    <a:pt x="66" y="70"/>
                  </a:lnTo>
                  <a:lnTo>
                    <a:pt x="64" y="56"/>
                  </a:lnTo>
                  <a:lnTo>
                    <a:pt x="62" y="44"/>
                  </a:lnTo>
                  <a:lnTo>
                    <a:pt x="56" y="36"/>
                  </a:lnTo>
                  <a:lnTo>
                    <a:pt x="50" y="30"/>
                  </a:lnTo>
                  <a:lnTo>
                    <a:pt x="42" y="24"/>
                  </a:lnTo>
                  <a:lnTo>
                    <a:pt x="30" y="20"/>
                  </a:lnTo>
                  <a:lnTo>
                    <a:pt x="18" y="18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98" y="0"/>
                  </a:lnTo>
                  <a:lnTo>
                    <a:pt x="198" y="454"/>
                  </a:lnTo>
                  <a:close/>
                </a:path>
              </a:pathLst>
            </a:custGeom>
            <a:solidFill>
              <a:srgbClr val="1369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</a:endParaRPr>
            </a:p>
          </p:txBody>
        </p:sp>
        <p:sp>
          <p:nvSpPr>
            <p:cNvPr id="3118" name="Freeform 46"/>
            <p:cNvSpPr>
              <a:spLocks noEditPoints="1"/>
            </p:cNvSpPr>
            <p:nvPr/>
          </p:nvSpPr>
          <p:spPr bwMode="auto">
            <a:xfrm>
              <a:off x="3177" y="1591"/>
              <a:ext cx="412" cy="416"/>
            </a:xfrm>
            <a:custGeom>
              <a:avLst/>
              <a:gdLst>
                <a:gd name="T0" fmla="*/ 240 w 412"/>
                <a:gd name="T1" fmla="*/ 294 h 416"/>
                <a:gd name="T2" fmla="*/ 232 w 412"/>
                <a:gd name="T3" fmla="*/ 332 h 416"/>
                <a:gd name="T4" fmla="*/ 206 w 412"/>
                <a:gd name="T5" fmla="*/ 354 h 416"/>
                <a:gd name="T6" fmla="*/ 180 w 412"/>
                <a:gd name="T7" fmla="*/ 360 h 416"/>
                <a:gd name="T8" fmla="*/ 140 w 412"/>
                <a:gd name="T9" fmla="*/ 346 h 416"/>
                <a:gd name="T10" fmla="*/ 120 w 412"/>
                <a:gd name="T11" fmla="*/ 314 h 416"/>
                <a:gd name="T12" fmla="*/ 116 w 412"/>
                <a:gd name="T13" fmla="*/ 290 h 416"/>
                <a:gd name="T14" fmla="*/ 136 w 412"/>
                <a:gd name="T15" fmla="*/ 246 h 416"/>
                <a:gd name="T16" fmla="*/ 240 w 412"/>
                <a:gd name="T17" fmla="*/ 196 h 416"/>
                <a:gd name="T18" fmla="*/ 26 w 412"/>
                <a:gd name="T19" fmla="*/ 132 h 416"/>
                <a:gd name="T20" fmla="*/ 44 w 412"/>
                <a:gd name="T21" fmla="*/ 82 h 416"/>
                <a:gd name="T22" fmla="*/ 74 w 412"/>
                <a:gd name="T23" fmla="*/ 44 h 416"/>
                <a:gd name="T24" fmla="*/ 114 w 412"/>
                <a:gd name="T25" fmla="*/ 18 h 416"/>
                <a:gd name="T26" fmla="*/ 174 w 412"/>
                <a:gd name="T27" fmla="*/ 2 h 416"/>
                <a:gd name="T28" fmla="*/ 232 w 412"/>
                <a:gd name="T29" fmla="*/ 2 h 416"/>
                <a:gd name="T30" fmla="*/ 310 w 412"/>
                <a:gd name="T31" fmla="*/ 32 h 416"/>
                <a:gd name="T32" fmla="*/ 340 w 412"/>
                <a:gd name="T33" fmla="*/ 58 h 416"/>
                <a:gd name="T34" fmla="*/ 358 w 412"/>
                <a:gd name="T35" fmla="*/ 90 h 416"/>
                <a:gd name="T36" fmla="*/ 362 w 412"/>
                <a:gd name="T37" fmla="*/ 316 h 416"/>
                <a:gd name="T38" fmla="*/ 366 w 412"/>
                <a:gd name="T39" fmla="*/ 340 h 416"/>
                <a:gd name="T40" fmla="*/ 382 w 412"/>
                <a:gd name="T41" fmla="*/ 356 h 416"/>
                <a:gd name="T42" fmla="*/ 412 w 412"/>
                <a:gd name="T43" fmla="*/ 350 h 416"/>
                <a:gd name="T44" fmla="*/ 398 w 412"/>
                <a:gd name="T45" fmla="*/ 378 h 416"/>
                <a:gd name="T46" fmla="*/ 366 w 412"/>
                <a:gd name="T47" fmla="*/ 406 h 416"/>
                <a:gd name="T48" fmla="*/ 330 w 412"/>
                <a:gd name="T49" fmla="*/ 416 h 416"/>
                <a:gd name="T50" fmla="*/ 304 w 412"/>
                <a:gd name="T51" fmla="*/ 414 h 416"/>
                <a:gd name="T52" fmla="*/ 270 w 412"/>
                <a:gd name="T53" fmla="*/ 394 h 416"/>
                <a:gd name="T54" fmla="*/ 244 w 412"/>
                <a:gd name="T55" fmla="*/ 354 h 416"/>
                <a:gd name="T56" fmla="*/ 212 w 412"/>
                <a:gd name="T57" fmla="*/ 380 h 416"/>
                <a:gd name="T58" fmla="*/ 164 w 412"/>
                <a:gd name="T59" fmla="*/ 406 h 416"/>
                <a:gd name="T60" fmla="*/ 110 w 412"/>
                <a:gd name="T61" fmla="*/ 416 h 416"/>
                <a:gd name="T62" fmla="*/ 84 w 412"/>
                <a:gd name="T63" fmla="*/ 414 h 416"/>
                <a:gd name="T64" fmla="*/ 52 w 412"/>
                <a:gd name="T65" fmla="*/ 404 h 416"/>
                <a:gd name="T66" fmla="*/ 16 w 412"/>
                <a:gd name="T67" fmla="*/ 368 h 416"/>
                <a:gd name="T68" fmla="*/ 0 w 412"/>
                <a:gd name="T69" fmla="*/ 316 h 416"/>
                <a:gd name="T70" fmla="*/ 4 w 412"/>
                <a:gd name="T71" fmla="*/ 282 h 416"/>
                <a:gd name="T72" fmla="*/ 32 w 412"/>
                <a:gd name="T73" fmla="*/ 240 h 416"/>
                <a:gd name="T74" fmla="*/ 84 w 412"/>
                <a:gd name="T75" fmla="*/ 212 h 416"/>
                <a:gd name="T76" fmla="*/ 224 w 412"/>
                <a:gd name="T77" fmla="*/ 168 h 416"/>
                <a:gd name="T78" fmla="*/ 236 w 412"/>
                <a:gd name="T79" fmla="*/ 156 h 416"/>
                <a:gd name="T80" fmla="*/ 234 w 412"/>
                <a:gd name="T81" fmla="*/ 120 h 416"/>
                <a:gd name="T82" fmla="*/ 200 w 412"/>
                <a:gd name="T83" fmla="*/ 88 h 416"/>
                <a:gd name="T84" fmla="*/ 174 w 412"/>
                <a:gd name="T85" fmla="*/ 80 h 416"/>
                <a:gd name="T86" fmla="*/ 126 w 412"/>
                <a:gd name="T87" fmla="*/ 80 h 416"/>
                <a:gd name="T88" fmla="*/ 60 w 412"/>
                <a:gd name="T89" fmla="*/ 110 h 416"/>
                <a:gd name="T90" fmla="*/ 24 w 412"/>
                <a:gd name="T91" fmla="*/ 150 h 41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412" h="416">
                  <a:moveTo>
                    <a:pt x="240" y="196"/>
                  </a:moveTo>
                  <a:lnTo>
                    <a:pt x="240" y="294"/>
                  </a:lnTo>
                  <a:lnTo>
                    <a:pt x="240" y="308"/>
                  </a:lnTo>
                  <a:lnTo>
                    <a:pt x="236" y="320"/>
                  </a:lnTo>
                  <a:lnTo>
                    <a:pt x="232" y="332"/>
                  </a:lnTo>
                  <a:lnTo>
                    <a:pt x="226" y="342"/>
                  </a:lnTo>
                  <a:lnTo>
                    <a:pt x="216" y="350"/>
                  </a:lnTo>
                  <a:lnTo>
                    <a:pt x="206" y="354"/>
                  </a:lnTo>
                  <a:lnTo>
                    <a:pt x="194" y="358"/>
                  </a:lnTo>
                  <a:lnTo>
                    <a:pt x="180" y="360"/>
                  </a:lnTo>
                  <a:lnTo>
                    <a:pt x="164" y="358"/>
                  </a:lnTo>
                  <a:lnTo>
                    <a:pt x="152" y="354"/>
                  </a:lnTo>
                  <a:lnTo>
                    <a:pt x="140" y="346"/>
                  </a:lnTo>
                  <a:lnTo>
                    <a:pt x="132" y="338"/>
                  </a:lnTo>
                  <a:lnTo>
                    <a:pt x="124" y="326"/>
                  </a:lnTo>
                  <a:lnTo>
                    <a:pt x="120" y="314"/>
                  </a:lnTo>
                  <a:lnTo>
                    <a:pt x="116" y="302"/>
                  </a:lnTo>
                  <a:lnTo>
                    <a:pt x="116" y="290"/>
                  </a:lnTo>
                  <a:lnTo>
                    <a:pt x="120" y="272"/>
                  </a:lnTo>
                  <a:lnTo>
                    <a:pt x="126" y="258"/>
                  </a:lnTo>
                  <a:lnTo>
                    <a:pt x="136" y="246"/>
                  </a:lnTo>
                  <a:lnTo>
                    <a:pt x="148" y="238"/>
                  </a:lnTo>
                  <a:lnTo>
                    <a:pt x="240" y="196"/>
                  </a:lnTo>
                  <a:close/>
                  <a:moveTo>
                    <a:pt x="24" y="150"/>
                  </a:moveTo>
                  <a:lnTo>
                    <a:pt x="24" y="150"/>
                  </a:lnTo>
                  <a:lnTo>
                    <a:pt x="26" y="132"/>
                  </a:lnTo>
                  <a:lnTo>
                    <a:pt x="30" y="114"/>
                  </a:lnTo>
                  <a:lnTo>
                    <a:pt x="36" y="96"/>
                  </a:lnTo>
                  <a:lnTo>
                    <a:pt x="44" y="82"/>
                  </a:lnTo>
                  <a:lnTo>
                    <a:pt x="52" y="68"/>
                  </a:lnTo>
                  <a:lnTo>
                    <a:pt x="64" y="56"/>
                  </a:lnTo>
                  <a:lnTo>
                    <a:pt x="74" y="44"/>
                  </a:lnTo>
                  <a:lnTo>
                    <a:pt x="88" y="34"/>
                  </a:lnTo>
                  <a:lnTo>
                    <a:pt x="100" y="26"/>
                  </a:lnTo>
                  <a:lnTo>
                    <a:pt x="114" y="18"/>
                  </a:lnTo>
                  <a:lnTo>
                    <a:pt x="130" y="12"/>
                  </a:lnTo>
                  <a:lnTo>
                    <a:pt x="144" y="8"/>
                  </a:lnTo>
                  <a:lnTo>
                    <a:pt x="174" y="2"/>
                  </a:lnTo>
                  <a:lnTo>
                    <a:pt x="206" y="0"/>
                  </a:lnTo>
                  <a:lnTo>
                    <a:pt x="232" y="2"/>
                  </a:lnTo>
                  <a:lnTo>
                    <a:pt x="260" y="8"/>
                  </a:lnTo>
                  <a:lnTo>
                    <a:pt x="286" y="18"/>
                  </a:lnTo>
                  <a:lnTo>
                    <a:pt x="310" y="32"/>
                  </a:lnTo>
                  <a:lnTo>
                    <a:pt x="322" y="40"/>
                  </a:lnTo>
                  <a:lnTo>
                    <a:pt x="332" y="50"/>
                  </a:lnTo>
                  <a:lnTo>
                    <a:pt x="340" y="58"/>
                  </a:lnTo>
                  <a:lnTo>
                    <a:pt x="348" y="68"/>
                  </a:lnTo>
                  <a:lnTo>
                    <a:pt x="354" y="80"/>
                  </a:lnTo>
                  <a:lnTo>
                    <a:pt x="358" y="90"/>
                  </a:lnTo>
                  <a:lnTo>
                    <a:pt x="362" y="102"/>
                  </a:lnTo>
                  <a:lnTo>
                    <a:pt x="362" y="114"/>
                  </a:lnTo>
                  <a:lnTo>
                    <a:pt x="362" y="316"/>
                  </a:lnTo>
                  <a:lnTo>
                    <a:pt x="362" y="330"/>
                  </a:lnTo>
                  <a:lnTo>
                    <a:pt x="366" y="340"/>
                  </a:lnTo>
                  <a:lnTo>
                    <a:pt x="370" y="348"/>
                  </a:lnTo>
                  <a:lnTo>
                    <a:pt x="374" y="352"/>
                  </a:lnTo>
                  <a:lnTo>
                    <a:pt x="382" y="356"/>
                  </a:lnTo>
                  <a:lnTo>
                    <a:pt x="390" y="358"/>
                  </a:lnTo>
                  <a:lnTo>
                    <a:pt x="400" y="356"/>
                  </a:lnTo>
                  <a:lnTo>
                    <a:pt x="412" y="350"/>
                  </a:lnTo>
                  <a:lnTo>
                    <a:pt x="406" y="364"/>
                  </a:lnTo>
                  <a:lnTo>
                    <a:pt x="398" y="378"/>
                  </a:lnTo>
                  <a:lnTo>
                    <a:pt x="388" y="388"/>
                  </a:lnTo>
                  <a:lnTo>
                    <a:pt x="378" y="398"/>
                  </a:lnTo>
                  <a:lnTo>
                    <a:pt x="366" y="406"/>
                  </a:lnTo>
                  <a:lnTo>
                    <a:pt x="354" y="412"/>
                  </a:lnTo>
                  <a:lnTo>
                    <a:pt x="342" y="416"/>
                  </a:lnTo>
                  <a:lnTo>
                    <a:pt x="330" y="416"/>
                  </a:lnTo>
                  <a:lnTo>
                    <a:pt x="316" y="416"/>
                  </a:lnTo>
                  <a:lnTo>
                    <a:pt x="304" y="414"/>
                  </a:lnTo>
                  <a:lnTo>
                    <a:pt x="290" y="410"/>
                  </a:lnTo>
                  <a:lnTo>
                    <a:pt x="280" y="402"/>
                  </a:lnTo>
                  <a:lnTo>
                    <a:pt x="270" y="394"/>
                  </a:lnTo>
                  <a:lnTo>
                    <a:pt x="260" y="384"/>
                  </a:lnTo>
                  <a:lnTo>
                    <a:pt x="250" y="370"/>
                  </a:lnTo>
                  <a:lnTo>
                    <a:pt x="244" y="354"/>
                  </a:lnTo>
                  <a:lnTo>
                    <a:pt x="228" y="368"/>
                  </a:lnTo>
                  <a:lnTo>
                    <a:pt x="212" y="380"/>
                  </a:lnTo>
                  <a:lnTo>
                    <a:pt x="196" y="390"/>
                  </a:lnTo>
                  <a:lnTo>
                    <a:pt x="180" y="400"/>
                  </a:lnTo>
                  <a:lnTo>
                    <a:pt x="164" y="406"/>
                  </a:lnTo>
                  <a:lnTo>
                    <a:pt x="146" y="412"/>
                  </a:lnTo>
                  <a:lnTo>
                    <a:pt x="128" y="414"/>
                  </a:lnTo>
                  <a:lnTo>
                    <a:pt x="110" y="416"/>
                  </a:lnTo>
                  <a:lnTo>
                    <a:pt x="98" y="416"/>
                  </a:lnTo>
                  <a:lnTo>
                    <a:pt x="84" y="414"/>
                  </a:lnTo>
                  <a:lnTo>
                    <a:pt x="72" y="412"/>
                  </a:lnTo>
                  <a:lnTo>
                    <a:pt x="62" y="408"/>
                  </a:lnTo>
                  <a:lnTo>
                    <a:pt x="52" y="404"/>
                  </a:lnTo>
                  <a:lnTo>
                    <a:pt x="44" y="398"/>
                  </a:lnTo>
                  <a:lnTo>
                    <a:pt x="28" y="384"/>
                  </a:lnTo>
                  <a:lnTo>
                    <a:pt x="16" y="368"/>
                  </a:lnTo>
                  <a:lnTo>
                    <a:pt x="8" y="352"/>
                  </a:lnTo>
                  <a:lnTo>
                    <a:pt x="2" y="334"/>
                  </a:lnTo>
                  <a:lnTo>
                    <a:pt x="0" y="316"/>
                  </a:lnTo>
                  <a:lnTo>
                    <a:pt x="0" y="298"/>
                  </a:lnTo>
                  <a:lnTo>
                    <a:pt x="4" y="282"/>
                  </a:lnTo>
                  <a:lnTo>
                    <a:pt x="10" y="266"/>
                  </a:lnTo>
                  <a:lnTo>
                    <a:pt x="20" y="252"/>
                  </a:lnTo>
                  <a:lnTo>
                    <a:pt x="32" y="240"/>
                  </a:lnTo>
                  <a:lnTo>
                    <a:pt x="46" y="228"/>
                  </a:lnTo>
                  <a:lnTo>
                    <a:pt x="64" y="218"/>
                  </a:lnTo>
                  <a:lnTo>
                    <a:pt x="84" y="212"/>
                  </a:lnTo>
                  <a:lnTo>
                    <a:pt x="218" y="172"/>
                  </a:lnTo>
                  <a:lnTo>
                    <a:pt x="224" y="168"/>
                  </a:lnTo>
                  <a:lnTo>
                    <a:pt x="230" y="166"/>
                  </a:lnTo>
                  <a:lnTo>
                    <a:pt x="234" y="162"/>
                  </a:lnTo>
                  <a:lnTo>
                    <a:pt x="236" y="156"/>
                  </a:lnTo>
                  <a:lnTo>
                    <a:pt x="240" y="146"/>
                  </a:lnTo>
                  <a:lnTo>
                    <a:pt x="238" y="132"/>
                  </a:lnTo>
                  <a:lnTo>
                    <a:pt x="234" y="120"/>
                  </a:lnTo>
                  <a:lnTo>
                    <a:pt x="226" y="108"/>
                  </a:lnTo>
                  <a:lnTo>
                    <a:pt x="214" y="96"/>
                  </a:lnTo>
                  <a:lnTo>
                    <a:pt x="200" y="88"/>
                  </a:lnTo>
                  <a:lnTo>
                    <a:pt x="188" y="84"/>
                  </a:lnTo>
                  <a:lnTo>
                    <a:pt x="174" y="80"/>
                  </a:lnTo>
                  <a:lnTo>
                    <a:pt x="162" y="78"/>
                  </a:lnTo>
                  <a:lnTo>
                    <a:pt x="150" y="78"/>
                  </a:lnTo>
                  <a:lnTo>
                    <a:pt x="126" y="80"/>
                  </a:lnTo>
                  <a:lnTo>
                    <a:pt x="102" y="86"/>
                  </a:lnTo>
                  <a:lnTo>
                    <a:pt x="80" y="96"/>
                  </a:lnTo>
                  <a:lnTo>
                    <a:pt x="60" y="110"/>
                  </a:lnTo>
                  <a:lnTo>
                    <a:pt x="42" y="130"/>
                  </a:lnTo>
                  <a:lnTo>
                    <a:pt x="24" y="150"/>
                  </a:lnTo>
                  <a:close/>
                </a:path>
              </a:pathLst>
            </a:custGeom>
            <a:solidFill>
              <a:srgbClr val="1369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</a:endParaRPr>
            </a:p>
          </p:txBody>
        </p:sp>
        <p:sp>
          <p:nvSpPr>
            <p:cNvPr id="3119" name="Freeform 47"/>
            <p:cNvSpPr>
              <a:spLocks/>
            </p:cNvSpPr>
            <p:nvPr/>
          </p:nvSpPr>
          <p:spPr bwMode="auto">
            <a:xfrm>
              <a:off x="2831" y="1589"/>
              <a:ext cx="380" cy="418"/>
            </a:xfrm>
            <a:custGeom>
              <a:avLst/>
              <a:gdLst>
                <a:gd name="T0" fmla="*/ 188 w 380"/>
                <a:gd name="T1" fmla="*/ 8 h 418"/>
                <a:gd name="T2" fmla="*/ 264 w 380"/>
                <a:gd name="T3" fmla="*/ 18 h 418"/>
                <a:gd name="T4" fmla="*/ 272 w 380"/>
                <a:gd name="T5" fmla="*/ 10 h 418"/>
                <a:gd name="T6" fmla="*/ 296 w 380"/>
                <a:gd name="T7" fmla="*/ 0 h 418"/>
                <a:gd name="T8" fmla="*/ 326 w 380"/>
                <a:gd name="T9" fmla="*/ 2 h 418"/>
                <a:gd name="T10" fmla="*/ 362 w 380"/>
                <a:gd name="T11" fmla="*/ 16 h 418"/>
                <a:gd name="T12" fmla="*/ 352 w 380"/>
                <a:gd name="T13" fmla="*/ 180 h 418"/>
                <a:gd name="T14" fmla="*/ 342 w 380"/>
                <a:gd name="T15" fmla="*/ 166 h 418"/>
                <a:gd name="T16" fmla="*/ 318 w 380"/>
                <a:gd name="T17" fmla="*/ 142 h 418"/>
                <a:gd name="T18" fmla="*/ 292 w 380"/>
                <a:gd name="T19" fmla="*/ 124 h 418"/>
                <a:gd name="T20" fmla="*/ 266 w 380"/>
                <a:gd name="T21" fmla="*/ 114 h 418"/>
                <a:gd name="T22" fmla="*/ 252 w 380"/>
                <a:gd name="T23" fmla="*/ 114 h 418"/>
                <a:gd name="T24" fmla="*/ 228 w 380"/>
                <a:gd name="T25" fmla="*/ 118 h 418"/>
                <a:gd name="T26" fmla="*/ 208 w 380"/>
                <a:gd name="T27" fmla="*/ 132 h 418"/>
                <a:gd name="T28" fmla="*/ 192 w 380"/>
                <a:gd name="T29" fmla="*/ 154 h 418"/>
                <a:gd name="T30" fmla="*/ 188 w 380"/>
                <a:gd name="T31" fmla="*/ 188 h 418"/>
                <a:gd name="T32" fmla="*/ 188 w 380"/>
                <a:gd name="T33" fmla="*/ 324 h 418"/>
                <a:gd name="T34" fmla="*/ 192 w 380"/>
                <a:gd name="T35" fmla="*/ 356 h 418"/>
                <a:gd name="T36" fmla="*/ 204 w 380"/>
                <a:gd name="T37" fmla="*/ 378 h 418"/>
                <a:gd name="T38" fmla="*/ 228 w 380"/>
                <a:gd name="T39" fmla="*/ 390 h 418"/>
                <a:gd name="T40" fmla="*/ 258 w 380"/>
                <a:gd name="T41" fmla="*/ 396 h 418"/>
                <a:gd name="T42" fmla="*/ 98 w 380"/>
                <a:gd name="T43" fmla="*/ 404 h 418"/>
                <a:gd name="T44" fmla="*/ 10 w 380"/>
                <a:gd name="T45" fmla="*/ 392 h 418"/>
                <a:gd name="T46" fmla="*/ 38 w 380"/>
                <a:gd name="T47" fmla="*/ 382 h 418"/>
                <a:gd name="T48" fmla="*/ 54 w 380"/>
                <a:gd name="T49" fmla="*/ 372 h 418"/>
                <a:gd name="T50" fmla="*/ 62 w 380"/>
                <a:gd name="T51" fmla="*/ 354 h 418"/>
                <a:gd name="T52" fmla="*/ 66 w 380"/>
                <a:gd name="T53" fmla="*/ 324 h 418"/>
                <a:gd name="T54" fmla="*/ 66 w 380"/>
                <a:gd name="T55" fmla="*/ 82 h 418"/>
                <a:gd name="T56" fmla="*/ 62 w 380"/>
                <a:gd name="T57" fmla="*/ 54 h 418"/>
                <a:gd name="T58" fmla="*/ 50 w 380"/>
                <a:gd name="T59" fmla="*/ 36 h 418"/>
                <a:gd name="T60" fmla="*/ 30 w 380"/>
                <a:gd name="T61" fmla="*/ 28 h 418"/>
                <a:gd name="T62" fmla="*/ 0 w 380"/>
                <a:gd name="T63" fmla="*/ 24 h 418"/>
                <a:gd name="T64" fmla="*/ 0 w 380"/>
                <a:gd name="T65" fmla="*/ 8 h 418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380" h="418">
                  <a:moveTo>
                    <a:pt x="0" y="8"/>
                  </a:moveTo>
                  <a:lnTo>
                    <a:pt x="188" y="8"/>
                  </a:lnTo>
                  <a:lnTo>
                    <a:pt x="188" y="112"/>
                  </a:lnTo>
                  <a:lnTo>
                    <a:pt x="264" y="18"/>
                  </a:lnTo>
                  <a:lnTo>
                    <a:pt x="272" y="10"/>
                  </a:lnTo>
                  <a:lnTo>
                    <a:pt x="284" y="4"/>
                  </a:lnTo>
                  <a:lnTo>
                    <a:pt x="296" y="0"/>
                  </a:lnTo>
                  <a:lnTo>
                    <a:pt x="310" y="0"/>
                  </a:lnTo>
                  <a:lnTo>
                    <a:pt x="326" y="2"/>
                  </a:lnTo>
                  <a:lnTo>
                    <a:pt x="344" y="6"/>
                  </a:lnTo>
                  <a:lnTo>
                    <a:pt x="362" y="16"/>
                  </a:lnTo>
                  <a:lnTo>
                    <a:pt x="380" y="28"/>
                  </a:lnTo>
                  <a:lnTo>
                    <a:pt x="352" y="180"/>
                  </a:lnTo>
                  <a:lnTo>
                    <a:pt x="342" y="166"/>
                  </a:lnTo>
                  <a:lnTo>
                    <a:pt x="330" y="152"/>
                  </a:lnTo>
                  <a:lnTo>
                    <a:pt x="318" y="142"/>
                  </a:lnTo>
                  <a:lnTo>
                    <a:pt x="304" y="132"/>
                  </a:lnTo>
                  <a:lnTo>
                    <a:pt x="292" y="124"/>
                  </a:lnTo>
                  <a:lnTo>
                    <a:pt x="278" y="118"/>
                  </a:lnTo>
                  <a:lnTo>
                    <a:pt x="266" y="114"/>
                  </a:lnTo>
                  <a:lnTo>
                    <a:pt x="252" y="114"/>
                  </a:lnTo>
                  <a:lnTo>
                    <a:pt x="240" y="114"/>
                  </a:lnTo>
                  <a:lnTo>
                    <a:pt x="228" y="118"/>
                  </a:lnTo>
                  <a:lnTo>
                    <a:pt x="218" y="124"/>
                  </a:lnTo>
                  <a:lnTo>
                    <a:pt x="208" y="132"/>
                  </a:lnTo>
                  <a:lnTo>
                    <a:pt x="200" y="142"/>
                  </a:lnTo>
                  <a:lnTo>
                    <a:pt x="192" y="154"/>
                  </a:lnTo>
                  <a:lnTo>
                    <a:pt x="188" y="170"/>
                  </a:lnTo>
                  <a:lnTo>
                    <a:pt x="188" y="188"/>
                  </a:lnTo>
                  <a:lnTo>
                    <a:pt x="188" y="324"/>
                  </a:lnTo>
                  <a:lnTo>
                    <a:pt x="188" y="342"/>
                  </a:lnTo>
                  <a:lnTo>
                    <a:pt x="192" y="356"/>
                  </a:lnTo>
                  <a:lnTo>
                    <a:pt x="198" y="368"/>
                  </a:lnTo>
                  <a:lnTo>
                    <a:pt x="204" y="378"/>
                  </a:lnTo>
                  <a:lnTo>
                    <a:pt x="216" y="384"/>
                  </a:lnTo>
                  <a:lnTo>
                    <a:pt x="228" y="390"/>
                  </a:lnTo>
                  <a:lnTo>
                    <a:pt x="242" y="394"/>
                  </a:lnTo>
                  <a:lnTo>
                    <a:pt x="258" y="396"/>
                  </a:lnTo>
                  <a:lnTo>
                    <a:pt x="258" y="418"/>
                  </a:lnTo>
                  <a:lnTo>
                    <a:pt x="98" y="404"/>
                  </a:lnTo>
                  <a:lnTo>
                    <a:pt x="4" y="410"/>
                  </a:lnTo>
                  <a:lnTo>
                    <a:pt x="10" y="392"/>
                  </a:lnTo>
                  <a:lnTo>
                    <a:pt x="38" y="382"/>
                  </a:lnTo>
                  <a:lnTo>
                    <a:pt x="48" y="378"/>
                  </a:lnTo>
                  <a:lnTo>
                    <a:pt x="54" y="372"/>
                  </a:lnTo>
                  <a:lnTo>
                    <a:pt x="60" y="364"/>
                  </a:lnTo>
                  <a:lnTo>
                    <a:pt x="62" y="354"/>
                  </a:lnTo>
                  <a:lnTo>
                    <a:pt x="64" y="342"/>
                  </a:lnTo>
                  <a:lnTo>
                    <a:pt x="66" y="324"/>
                  </a:lnTo>
                  <a:lnTo>
                    <a:pt x="66" y="82"/>
                  </a:lnTo>
                  <a:lnTo>
                    <a:pt x="64" y="66"/>
                  </a:lnTo>
                  <a:lnTo>
                    <a:pt x="62" y="54"/>
                  </a:lnTo>
                  <a:lnTo>
                    <a:pt x="58" y="44"/>
                  </a:lnTo>
                  <a:lnTo>
                    <a:pt x="50" y="36"/>
                  </a:lnTo>
                  <a:lnTo>
                    <a:pt x="42" y="32"/>
                  </a:lnTo>
                  <a:lnTo>
                    <a:pt x="30" y="28"/>
                  </a:lnTo>
                  <a:lnTo>
                    <a:pt x="18" y="26"/>
                  </a:lnTo>
                  <a:lnTo>
                    <a:pt x="0" y="24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1369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</a:endParaRPr>
            </a:p>
          </p:txBody>
        </p:sp>
        <p:sp>
          <p:nvSpPr>
            <p:cNvPr id="3120" name="Freeform 48"/>
            <p:cNvSpPr>
              <a:spLocks noEditPoints="1"/>
            </p:cNvSpPr>
            <p:nvPr/>
          </p:nvSpPr>
          <p:spPr bwMode="auto">
            <a:xfrm>
              <a:off x="3555" y="1467"/>
              <a:ext cx="486" cy="532"/>
            </a:xfrm>
            <a:custGeom>
              <a:avLst/>
              <a:gdLst>
                <a:gd name="T0" fmla="*/ 428 w 486"/>
                <a:gd name="T1" fmla="*/ 0 h 532"/>
                <a:gd name="T2" fmla="*/ 428 w 486"/>
                <a:gd name="T3" fmla="*/ 452 h 532"/>
                <a:gd name="T4" fmla="*/ 432 w 486"/>
                <a:gd name="T5" fmla="*/ 474 h 532"/>
                <a:gd name="T6" fmla="*/ 442 w 486"/>
                <a:gd name="T7" fmla="*/ 492 h 532"/>
                <a:gd name="T8" fmla="*/ 460 w 486"/>
                <a:gd name="T9" fmla="*/ 506 h 532"/>
                <a:gd name="T10" fmla="*/ 486 w 486"/>
                <a:gd name="T11" fmla="*/ 516 h 532"/>
                <a:gd name="T12" fmla="*/ 220 w 486"/>
                <a:gd name="T13" fmla="*/ 532 h 532"/>
                <a:gd name="T14" fmla="*/ 190 w 486"/>
                <a:gd name="T15" fmla="*/ 530 h 532"/>
                <a:gd name="T16" fmla="*/ 140 w 486"/>
                <a:gd name="T17" fmla="*/ 522 h 532"/>
                <a:gd name="T18" fmla="*/ 98 w 486"/>
                <a:gd name="T19" fmla="*/ 508 h 532"/>
                <a:gd name="T20" fmla="*/ 64 w 486"/>
                <a:gd name="T21" fmla="*/ 486 h 532"/>
                <a:gd name="T22" fmla="*/ 38 w 486"/>
                <a:gd name="T23" fmla="*/ 458 h 532"/>
                <a:gd name="T24" fmla="*/ 18 w 486"/>
                <a:gd name="T25" fmla="*/ 426 h 532"/>
                <a:gd name="T26" fmla="*/ 6 w 486"/>
                <a:gd name="T27" fmla="*/ 390 h 532"/>
                <a:gd name="T28" fmla="*/ 2 w 486"/>
                <a:gd name="T29" fmla="*/ 350 h 532"/>
                <a:gd name="T30" fmla="*/ 0 w 486"/>
                <a:gd name="T31" fmla="*/ 330 h 532"/>
                <a:gd name="T32" fmla="*/ 4 w 486"/>
                <a:gd name="T33" fmla="*/ 294 h 532"/>
                <a:gd name="T34" fmla="*/ 14 w 486"/>
                <a:gd name="T35" fmla="*/ 258 h 532"/>
                <a:gd name="T36" fmla="*/ 30 w 486"/>
                <a:gd name="T37" fmla="*/ 224 h 532"/>
                <a:gd name="T38" fmla="*/ 52 w 486"/>
                <a:gd name="T39" fmla="*/ 194 h 532"/>
                <a:gd name="T40" fmla="*/ 78 w 486"/>
                <a:gd name="T41" fmla="*/ 168 h 532"/>
                <a:gd name="T42" fmla="*/ 110 w 486"/>
                <a:gd name="T43" fmla="*/ 146 h 532"/>
                <a:gd name="T44" fmla="*/ 148 w 486"/>
                <a:gd name="T45" fmla="*/ 134 h 532"/>
                <a:gd name="T46" fmla="*/ 188 w 486"/>
                <a:gd name="T47" fmla="*/ 130 h 532"/>
                <a:gd name="T48" fmla="*/ 220 w 486"/>
                <a:gd name="T49" fmla="*/ 132 h 532"/>
                <a:gd name="T50" fmla="*/ 250 w 486"/>
                <a:gd name="T51" fmla="*/ 138 h 532"/>
                <a:gd name="T52" fmla="*/ 278 w 486"/>
                <a:gd name="T53" fmla="*/ 150 h 532"/>
                <a:gd name="T54" fmla="*/ 304 w 486"/>
                <a:gd name="T55" fmla="*/ 170 h 532"/>
                <a:gd name="T56" fmla="*/ 306 w 486"/>
                <a:gd name="T57" fmla="*/ 68 h 532"/>
                <a:gd name="T58" fmla="*/ 302 w 486"/>
                <a:gd name="T59" fmla="*/ 38 h 532"/>
                <a:gd name="T60" fmla="*/ 292 w 486"/>
                <a:gd name="T61" fmla="*/ 24 h 532"/>
                <a:gd name="T62" fmla="*/ 272 w 486"/>
                <a:gd name="T63" fmla="*/ 18 h 532"/>
                <a:gd name="T64" fmla="*/ 242 w 486"/>
                <a:gd name="T65" fmla="*/ 0 h 532"/>
                <a:gd name="T66" fmla="*/ 224 w 486"/>
                <a:gd name="T67" fmla="*/ 170 h 532"/>
                <a:gd name="T68" fmla="*/ 240 w 486"/>
                <a:gd name="T69" fmla="*/ 170 h 532"/>
                <a:gd name="T70" fmla="*/ 270 w 486"/>
                <a:gd name="T71" fmla="*/ 178 h 532"/>
                <a:gd name="T72" fmla="*/ 292 w 486"/>
                <a:gd name="T73" fmla="*/ 194 h 532"/>
                <a:gd name="T74" fmla="*/ 304 w 486"/>
                <a:gd name="T75" fmla="*/ 222 h 532"/>
                <a:gd name="T76" fmla="*/ 306 w 486"/>
                <a:gd name="T77" fmla="*/ 462 h 532"/>
                <a:gd name="T78" fmla="*/ 306 w 486"/>
                <a:gd name="T79" fmla="*/ 468 h 532"/>
                <a:gd name="T80" fmla="*/ 300 w 486"/>
                <a:gd name="T81" fmla="*/ 482 h 532"/>
                <a:gd name="T82" fmla="*/ 288 w 486"/>
                <a:gd name="T83" fmla="*/ 494 h 532"/>
                <a:gd name="T84" fmla="*/ 270 w 486"/>
                <a:gd name="T85" fmla="*/ 502 h 532"/>
                <a:gd name="T86" fmla="*/ 260 w 486"/>
                <a:gd name="T87" fmla="*/ 502 h 532"/>
                <a:gd name="T88" fmla="*/ 230 w 486"/>
                <a:gd name="T89" fmla="*/ 498 h 532"/>
                <a:gd name="T90" fmla="*/ 206 w 486"/>
                <a:gd name="T91" fmla="*/ 486 h 532"/>
                <a:gd name="T92" fmla="*/ 182 w 486"/>
                <a:gd name="T93" fmla="*/ 468 h 532"/>
                <a:gd name="T94" fmla="*/ 162 w 486"/>
                <a:gd name="T95" fmla="*/ 446 h 532"/>
                <a:gd name="T96" fmla="*/ 146 w 486"/>
                <a:gd name="T97" fmla="*/ 418 h 532"/>
                <a:gd name="T98" fmla="*/ 126 w 486"/>
                <a:gd name="T99" fmla="*/ 358 h 532"/>
                <a:gd name="T100" fmla="*/ 122 w 486"/>
                <a:gd name="T101" fmla="*/ 326 h 532"/>
                <a:gd name="T102" fmla="*/ 128 w 486"/>
                <a:gd name="T103" fmla="*/ 276 h 532"/>
                <a:gd name="T104" fmla="*/ 146 w 486"/>
                <a:gd name="T105" fmla="*/ 224 h 532"/>
                <a:gd name="T106" fmla="*/ 160 w 486"/>
                <a:gd name="T107" fmla="*/ 202 h 532"/>
                <a:gd name="T108" fmla="*/ 178 w 486"/>
                <a:gd name="T109" fmla="*/ 186 h 532"/>
                <a:gd name="T110" fmla="*/ 198 w 486"/>
                <a:gd name="T111" fmla="*/ 174 h 532"/>
                <a:gd name="T112" fmla="*/ 224 w 486"/>
                <a:gd name="T113" fmla="*/ 170 h 53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486" h="532">
                  <a:moveTo>
                    <a:pt x="242" y="0"/>
                  </a:moveTo>
                  <a:lnTo>
                    <a:pt x="428" y="0"/>
                  </a:lnTo>
                  <a:lnTo>
                    <a:pt x="428" y="452"/>
                  </a:lnTo>
                  <a:lnTo>
                    <a:pt x="428" y="464"/>
                  </a:lnTo>
                  <a:lnTo>
                    <a:pt x="432" y="474"/>
                  </a:lnTo>
                  <a:lnTo>
                    <a:pt x="436" y="484"/>
                  </a:lnTo>
                  <a:lnTo>
                    <a:pt x="442" y="492"/>
                  </a:lnTo>
                  <a:lnTo>
                    <a:pt x="450" y="500"/>
                  </a:lnTo>
                  <a:lnTo>
                    <a:pt x="460" y="506"/>
                  </a:lnTo>
                  <a:lnTo>
                    <a:pt x="472" y="512"/>
                  </a:lnTo>
                  <a:lnTo>
                    <a:pt x="486" y="516"/>
                  </a:lnTo>
                  <a:lnTo>
                    <a:pt x="486" y="532"/>
                  </a:lnTo>
                  <a:lnTo>
                    <a:pt x="220" y="532"/>
                  </a:lnTo>
                  <a:lnTo>
                    <a:pt x="190" y="530"/>
                  </a:lnTo>
                  <a:lnTo>
                    <a:pt x="164" y="528"/>
                  </a:lnTo>
                  <a:lnTo>
                    <a:pt x="140" y="522"/>
                  </a:lnTo>
                  <a:lnTo>
                    <a:pt x="118" y="516"/>
                  </a:lnTo>
                  <a:lnTo>
                    <a:pt x="98" y="508"/>
                  </a:lnTo>
                  <a:lnTo>
                    <a:pt x="80" y="498"/>
                  </a:lnTo>
                  <a:lnTo>
                    <a:pt x="64" y="486"/>
                  </a:lnTo>
                  <a:lnTo>
                    <a:pt x="50" y="474"/>
                  </a:lnTo>
                  <a:lnTo>
                    <a:pt x="38" y="458"/>
                  </a:lnTo>
                  <a:lnTo>
                    <a:pt x="28" y="444"/>
                  </a:lnTo>
                  <a:lnTo>
                    <a:pt x="18" y="426"/>
                  </a:lnTo>
                  <a:lnTo>
                    <a:pt x="12" y="408"/>
                  </a:lnTo>
                  <a:lnTo>
                    <a:pt x="6" y="390"/>
                  </a:lnTo>
                  <a:lnTo>
                    <a:pt x="4" y="370"/>
                  </a:lnTo>
                  <a:lnTo>
                    <a:pt x="2" y="350"/>
                  </a:lnTo>
                  <a:lnTo>
                    <a:pt x="0" y="330"/>
                  </a:lnTo>
                  <a:lnTo>
                    <a:pt x="2" y="312"/>
                  </a:lnTo>
                  <a:lnTo>
                    <a:pt x="4" y="294"/>
                  </a:lnTo>
                  <a:lnTo>
                    <a:pt x="8" y="276"/>
                  </a:lnTo>
                  <a:lnTo>
                    <a:pt x="14" y="258"/>
                  </a:lnTo>
                  <a:lnTo>
                    <a:pt x="22" y="240"/>
                  </a:lnTo>
                  <a:lnTo>
                    <a:pt x="30" y="224"/>
                  </a:lnTo>
                  <a:lnTo>
                    <a:pt x="40" y="208"/>
                  </a:lnTo>
                  <a:lnTo>
                    <a:pt x="52" y="194"/>
                  </a:lnTo>
                  <a:lnTo>
                    <a:pt x="64" y="180"/>
                  </a:lnTo>
                  <a:lnTo>
                    <a:pt x="78" y="168"/>
                  </a:lnTo>
                  <a:lnTo>
                    <a:pt x="94" y="156"/>
                  </a:lnTo>
                  <a:lnTo>
                    <a:pt x="110" y="146"/>
                  </a:lnTo>
                  <a:lnTo>
                    <a:pt x="128" y="140"/>
                  </a:lnTo>
                  <a:lnTo>
                    <a:pt x="148" y="134"/>
                  </a:lnTo>
                  <a:lnTo>
                    <a:pt x="166" y="130"/>
                  </a:lnTo>
                  <a:lnTo>
                    <a:pt x="188" y="130"/>
                  </a:lnTo>
                  <a:lnTo>
                    <a:pt x="220" y="132"/>
                  </a:lnTo>
                  <a:lnTo>
                    <a:pt x="236" y="134"/>
                  </a:lnTo>
                  <a:lnTo>
                    <a:pt x="250" y="138"/>
                  </a:lnTo>
                  <a:lnTo>
                    <a:pt x="266" y="144"/>
                  </a:lnTo>
                  <a:lnTo>
                    <a:pt x="278" y="150"/>
                  </a:lnTo>
                  <a:lnTo>
                    <a:pt x="292" y="160"/>
                  </a:lnTo>
                  <a:lnTo>
                    <a:pt x="304" y="170"/>
                  </a:lnTo>
                  <a:lnTo>
                    <a:pt x="306" y="68"/>
                  </a:lnTo>
                  <a:lnTo>
                    <a:pt x="304" y="52"/>
                  </a:lnTo>
                  <a:lnTo>
                    <a:pt x="302" y="38"/>
                  </a:lnTo>
                  <a:lnTo>
                    <a:pt x="298" y="30"/>
                  </a:lnTo>
                  <a:lnTo>
                    <a:pt x="292" y="24"/>
                  </a:lnTo>
                  <a:lnTo>
                    <a:pt x="284" y="20"/>
                  </a:lnTo>
                  <a:lnTo>
                    <a:pt x="272" y="18"/>
                  </a:lnTo>
                  <a:lnTo>
                    <a:pt x="242" y="14"/>
                  </a:lnTo>
                  <a:lnTo>
                    <a:pt x="242" y="0"/>
                  </a:lnTo>
                  <a:close/>
                  <a:moveTo>
                    <a:pt x="224" y="170"/>
                  </a:moveTo>
                  <a:lnTo>
                    <a:pt x="224" y="170"/>
                  </a:lnTo>
                  <a:lnTo>
                    <a:pt x="240" y="170"/>
                  </a:lnTo>
                  <a:lnTo>
                    <a:pt x="256" y="172"/>
                  </a:lnTo>
                  <a:lnTo>
                    <a:pt x="270" y="178"/>
                  </a:lnTo>
                  <a:lnTo>
                    <a:pt x="282" y="184"/>
                  </a:lnTo>
                  <a:lnTo>
                    <a:pt x="292" y="194"/>
                  </a:lnTo>
                  <a:lnTo>
                    <a:pt x="300" y="206"/>
                  </a:lnTo>
                  <a:lnTo>
                    <a:pt x="304" y="222"/>
                  </a:lnTo>
                  <a:lnTo>
                    <a:pt x="306" y="242"/>
                  </a:lnTo>
                  <a:lnTo>
                    <a:pt x="306" y="462"/>
                  </a:lnTo>
                  <a:lnTo>
                    <a:pt x="306" y="468"/>
                  </a:lnTo>
                  <a:lnTo>
                    <a:pt x="304" y="476"/>
                  </a:lnTo>
                  <a:lnTo>
                    <a:pt x="300" y="482"/>
                  </a:lnTo>
                  <a:lnTo>
                    <a:pt x="294" y="490"/>
                  </a:lnTo>
                  <a:lnTo>
                    <a:pt x="288" y="494"/>
                  </a:lnTo>
                  <a:lnTo>
                    <a:pt x="280" y="500"/>
                  </a:lnTo>
                  <a:lnTo>
                    <a:pt x="270" y="502"/>
                  </a:lnTo>
                  <a:lnTo>
                    <a:pt x="260" y="502"/>
                  </a:lnTo>
                  <a:lnTo>
                    <a:pt x="244" y="502"/>
                  </a:lnTo>
                  <a:lnTo>
                    <a:pt x="230" y="498"/>
                  </a:lnTo>
                  <a:lnTo>
                    <a:pt x="218" y="492"/>
                  </a:lnTo>
                  <a:lnTo>
                    <a:pt x="206" y="486"/>
                  </a:lnTo>
                  <a:lnTo>
                    <a:pt x="194" y="478"/>
                  </a:lnTo>
                  <a:lnTo>
                    <a:pt x="182" y="468"/>
                  </a:lnTo>
                  <a:lnTo>
                    <a:pt x="172" y="458"/>
                  </a:lnTo>
                  <a:lnTo>
                    <a:pt x="162" y="446"/>
                  </a:lnTo>
                  <a:lnTo>
                    <a:pt x="154" y="432"/>
                  </a:lnTo>
                  <a:lnTo>
                    <a:pt x="146" y="418"/>
                  </a:lnTo>
                  <a:lnTo>
                    <a:pt x="134" y="390"/>
                  </a:lnTo>
                  <a:lnTo>
                    <a:pt x="126" y="358"/>
                  </a:lnTo>
                  <a:lnTo>
                    <a:pt x="122" y="326"/>
                  </a:lnTo>
                  <a:lnTo>
                    <a:pt x="124" y="302"/>
                  </a:lnTo>
                  <a:lnTo>
                    <a:pt x="128" y="276"/>
                  </a:lnTo>
                  <a:lnTo>
                    <a:pt x="134" y="250"/>
                  </a:lnTo>
                  <a:lnTo>
                    <a:pt x="146" y="224"/>
                  </a:lnTo>
                  <a:lnTo>
                    <a:pt x="152" y="214"/>
                  </a:lnTo>
                  <a:lnTo>
                    <a:pt x="160" y="202"/>
                  </a:lnTo>
                  <a:lnTo>
                    <a:pt x="168" y="194"/>
                  </a:lnTo>
                  <a:lnTo>
                    <a:pt x="178" y="186"/>
                  </a:lnTo>
                  <a:lnTo>
                    <a:pt x="188" y="178"/>
                  </a:lnTo>
                  <a:lnTo>
                    <a:pt x="198" y="174"/>
                  </a:lnTo>
                  <a:lnTo>
                    <a:pt x="210" y="170"/>
                  </a:lnTo>
                  <a:lnTo>
                    <a:pt x="224" y="170"/>
                  </a:lnTo>
                  <a:close/>
                </a:path>
              </a:pathLst>
            </a:custGeom>
            <a:solidFill>
              <a:srgbClr val="1369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smtClean="0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6753775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990600"/>
          </a:xfrm>
        </p:spPr>
        <p:txBody>
          <a:bodyPr>
            <a:normAutofit fontScale="90000"/>
          </a:bodyPr>
          <a:lstStyle/>
          <a:p>
            <a:r>
              <a:rPr lang="en-US" sz="60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Brewing Science </a:t>
            </a:r>
            <a:r>
              <a:rPr lang="en-US" sz="6000" b="1" dirty="0" smtClean="0">
                <a:latin typeface="Arial" pitchFamily="34" charset="0"/>
                <a:cs typeface="Arial" pitchFamily="34" charset="0"/>
              </a:rPr>
              <a:t>at </a:t>
            </a:r>
            <a:r>
              <a:rPr lang="en-US" sz="6000" b="1" dirty="0" smtClean="0"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C</a:t>
            </a:r>
            <a:r>
              <a:rPr lang="en-US" sz="6000" b="1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S</a:t>
            </a:r>
            <a:r>
              <a:rPr lang="en-US" sz="6000" b="1" dirty="0" smtClean="0"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U</a:t>
            </a:r>
            <a:endParaRPr lang="en-US" sz="6000" b="1" dirty="0">
              <a:solidFill>
                <a:srgbClr val="0099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5105400"/>
            <a:ext cx="9144000" cy="1752600"/>
          </a:xfrm>
        </p:spPr>
        <p:txBody>
          <a:bodyPr/>
          <a:lstStyle/>
          <a:p>
            <a:r>
              <a:rPr lang="en-US" sz="60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2005-</a:t>
            </a:r>
            <a:r>
              <a:rPr lang="en-US" sz="6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Jack Avens </a:t>
            </a:r>
            <a:r>
              <a:rPr lang="en-US" sz="60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-2012</a:t>
            </a:r>
          </a:p>
          <a:p>
            <a:r>
              <a:rPr lang="en-US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Department of Food Science &amp; Human Nutrition </a:t>
            </a:r>
            <a:endParaRPr lang="en-US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7650" name="Picture 2" descr="M:\Class Power Points\FTEC 460\FT 480 Photos\Bottling 2\Bottling 2 00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914400"/>
            <a:ext cx="5853176" cy="4389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4088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WordArt 2" descr="Woven mat"/>
          <p:cNvSpPr>
            <a:spLocks noChangeArrowheads="1" noChangeShapeType="1" noTextEdit="1"/>
          </p:cNvSpPr>
          <p:nvPr/>
        </p:nvSpPr>
        <p:spPr bwMode="auto">
          <a:xfrm>
            <a:off x="0" y="304800"/>
            <a:ext cx="9144000" cy="2362200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2306"/>
              </a:avLst>
            </a:prstTxWarp>
            <a:scene3d>
              <a:camera prst="legacyPerspectiveTopLeft">
                <a:rot lat="0" lon="20519958" rev="0"/>
              </a:camera>
              <a:lightRig rig="legacyHarsh3" dir="r"/>
            </a:scene3d>
            <a:sp3d extrusionH="430200" prstMaterial="legacyMatte">
              <a:extrusionClr>
                <a:srgbClr val="006600"/>
              </a:extrusionClr>
            </a:sp3d>
          </a:bodyPr>
          <a:lstStyle/>
          <a:p>
            <a:pPr algn="ctr"/>
            <a:r>
              <a:rPr lang="en-US" sz="3600" b="1" kern="10" spc="1800">
                <a:ln w="9525">
                  <a:round/>
                  <a:headEnd/>
                  <a:tailEnd/>
                </a:ln>
                <a:blipFill dpi="0" rotWithShape="0">
                  <a:blip r:embed="rId2"/>
                  <a:srcRect/>
                  <a:tile tx="0" ty="0" sx="100000" sy="100000" flip="none" algn="tl"/>
                </a:blipFill>
                <a:latin typeface="Comic Sans MS"/>
              </a:rPr>
              <a:t>Brewing Science &amp; Technology</a:t>
            </a:r>
          </a:p>
        </p:txBody>
      </p:sp>
      <p:pic>
        <p:nvPicPr>
          <p:cNvPr id="4099" name="Picture 3" descr="MCj02503950000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1371600"/>
            <a:ext cx="1738313" cy="1801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 descr="MPj03143130000[1]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152400"/>
            <a:ext cx="1489075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152400" y="2667000"/>
            <a:ext cx="3962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5400" b="1"/>
              <a:t>FTEC 460</a:t>
            </a:r>
          </a:p>
        </p:txBody>
      </p:sp>
      <p:sp>
        <p:nvSpPr>
          <p:cNvPr id="4102" name="Text Box 6"/>
          <p:cNvSpPr txBox="1">
            <a:spLocks noChangeArrowheads="1"/>
          </p:cNvSpPr>
          <p:nvPr/>
        </p:nvSpPr>
        <p:spPr bwMode="auto">
          <a:xfrm>
            <a:off x="2819400" y="3429000"/>
            <a:ext cx="55626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4000" dirty="0" smtClean="0"/>
              <a:t>Spring </a:t>
            </a:r>
            <a:r>
              <a:rPr lang="en-US" sz="4000" dirty="0"/>
              <a:t>Semester, </a:t>
            </a:r>
            <a:r>
              <a:rPr lang="en-US" sz="4000" dirty="0" smtClean="0"/>
              <a:t>2012 </a:t>
            </a:r>
            <a:endParaRPr lang="en-US" sz="4000" dirty="0"/>
          </a:p>
        </p:txBody>
      </p:sp>
      <p:sp>
        <p:nvSpPr>
          <p:cNvPr id="4103" name="Text Box 7"/>
          <p:cNvSpPr txBox="1">
            <a:spLocks noChangeArrowheads="1"/>
          </p:cNvSpPr>
          <p:nvPr/>
        </p:nvSpPr>
        <p:spPr bwMode="auto">
          <a:xfrm>
            <a:off x="593725" y="3592513"/>
            <a:ext cx="12112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2000"/>
              <a:t>3 Credits</a:t>
            </a:r>
          </a:p>
        </p:txBody>
      </p:sp>
      <p:sp>
        <p:nvSpPr>
          <p:cNvPr id="4104" name="Text Box 8"/>
          <p:cNvSpPr txBox="1">
            <a:spLocks noChangeArrowheads="1"/>
          </p:cNvSpPr>
          <p:nvPr/>
        </p:nvSpPr>
        <p:spPr bwMode="auto">
          <a:xfrm>
            <a:off x="228600" y="4283075"/>
            <a:ext cx="8915400" cy="1858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3200" b="1" dirty="0"/>
              <a:t>Learn how to:</a:t>
            </a:r>
            <a:r>
              <a:rPr lang="en-US" sz="2000" dirty="0"/>
              <a:t> </a:t>
            </a:r>
          </a:p>
          <a:p>
            <a:pPr eaLnBrk="1" hangingPunct="1"/>
            <a:endParaRPr lang="en-US" sz="2000" dirty="0"/>
          </a:p>
          <a:p>
            <a:pPr eaLnBrk="1" hangingPunct="1"/>
            <a:r>
              <a:rPr lang="en-US" sz="3200" dirty="0"/>
              <a:t>	</a:t>
            </a:r>
            <a:r>
              <a:rPr lang="en-US" sz="3200" dirty="0">
                <a:latin typeface="Comic Sans MS" pitchFamily="66" charset="0"/>
              </a:rPr>
              <a:t>brew, ferment, package, and evaluate </a:t>
            </a:r>
          </a:p>
          <a:p>
            <a:pPr eaLnBrk="1" hangingPunct="1"/>
            <a:r>
              <a:rPr lang="en-US" sz="3200" dirty="0">
                <a:latin typeface="Comic Sans MS" pitchFamily="66" charset="0"/>
              </a:rPr>
              <a:t>	</a:t>
            </a:r>
            <a:r>
              <a:rPr lang="en-US" sz="3200" dirty="0" err="1">
                <a:latin typeface="Comic Sans MS" pitchFamily="66" charset="0"/>
              </a:rPr>
              <a:t>microbrewed</a:t>
            </a:r>
            <a:r>
              <a:rPr lang="en-US" sz="3200" dirty="0">
                <a:latin typeface="Comic Sans MS" pitchFamily="66" charset="0"/>
              </a:rPr>
              <a:t> style</a:t>
            </a:r>
            <a:r>
              <a:rPr lang="en-US" sz="3200" i="1" dirty="0">
                <a:latin typeface="Comic Sans MS" pitchFamily="66" charset="0"/>
              </a:rPr>
              <a:t> </a:t>
            </a:r>
            <a:r>
              <a:rPr lang="en-US" sz="3200" b="1" i="1" dirty="0">
                <a:latin typeface="Comic Sans MS" pitchFamily="66" charset="0"/>
              </a:rPr>
              <a:t>beers</a:t>
            </a:r>
            <a:r>
              <a:rPr lang="en-US" sz="3200" dirty="0">
                <a:latin typeface="Comic Sans MS" pitchFamily="66" charset="0"/>
              </a:rPr>
              <a:t> and </a:t>
            </a:r>
            <a:r>
              <a:rPr lang="en-US" sz="3200" b="1" i="1" dirty="0">
                <a:latin typeface="Comic Sans MS" pitchFamily="66" charset="0"/>
              </a:rPr>
              <a:t>ales</a:t>
            </a:r>
            <a:r>
              <a:rPr lang="en-US" sz="3200" dirty="0">
                <a:latin typeface="Comic Sans MS" pitchFamily="66" charset="0"/>
              </a:rPr>
              <a:t>.</a:t>
            </a:r>
          </a:p>
        </p:txBody>
      </p:sp>
      <p:pic>
        <p:nvPicPr>
          <p:cNvPr id="4105" name="Picture 9" descr="MCj04060500000[1]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5486400"/>
            <a:ext cx="1187450" cy="1227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6" name="Picture 10" descr="MCj02921160000[1]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1981200"/>
            <a:ext cx="1811338" cy="154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7" name="Picture 11" descr="MCj02831230000[1]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0813" y="5410200"/>
            <a:ext cx="1268412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8" name="Picture 12" descr="MCj03357830000[1]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200" y="2438400"/>
            <a:ext cx="901700" cy="209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9" name="AutoShape 13"/>
          <p:cNvSpPr>
            <a:spLocks noChangeArrowheads="1"/>
          </p:cNvSpPr>
          <p:nvPr/>
        </p:nvSpPr>
        <p:spPr bwMode="auto">
          <a:xfrm rot="-1735814">
            <a:off x="5127625" y="2676525"/>
            <a:ext cx="609600" cy="180975"/>
          </a:xfrm>
          <a:prstGeom prst="rightArrow">
            <a:avLst>
              <a:gd name="adj1" fmla="val 50000"/>
              <a:gd name="adj2" fmla="val 84211"/>
            </a:avLst>
          </a:prstGeom>
          <a:solidFill>
            <a:srgbClr val="99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10" name="AutoShape 14"/>
          <p:cNvSpPr>
            <a:spLocks noChangeArrowheads="1"/>
          </p:cNvSpPr>
          <p:nvPr/>
        </p:nvSpPr>
        <p:spPr bwMode="auto">
          <a:xfrm rot="-1735814">
            <a:off x="7391400" y="1981200"/>
            <a:ext cx="609600" cy="180975"/>
          </a:xfrm>
          <a:prstGeom prst="rightArrow">
            <a:avLst>
              <a:gd name="adj1" fmla="val 50000"/>
              <a:gd name="adj2" fmla="val 84211"/>
            </a:avLst>
          </a:prstGeom>
          <a:solidFill>
            <a:srgbClr val="99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11" name="AutoShape 15"/>
          <p:cNvSpPr>
            <a:spLocks noChangeArrowheads="1"/>
          </p:cNvSpPr>
          <p:nvPr/>
        </p:nvSpPr>
        <p:spPr bwMode="auto">
          <a:xfrm rot="1743863">
            <a:off x="7391400" y="2667000"/>
            <a:ext cx="609600" cy="180975"/>
          </a:xfrm>
          <a:prstGeom prst="rightArrow">
            <a:avLst>
              <a:gd name="adj1" fmla="val 50000"/>
              <a:gd name="adj2" fmla="val 84211"/>
            </a:avLst>
          </a:prstGeom>
          <a:solidFill>
            <a:srgbClr val="99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12" name="Text Box 16"/>
          <p:cNvSpPr txBox="1">
            <a:spLocks noChangeArrowheads="1"/>
          </p:cNvSpPr>
          <p:nvPr/>
        </p:nvSpPr>
        <p:spPr bwMode="auto">
          <a:xfrm>
            <a:off x="3565525" y="3998913"/>
            <a:ext cx="321627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Thursday, 3:00 – 5:00 p.m.</a:t>
            </a:r>
          </a:p>
          <a:p>
            <a:pPr eaLnBrk="1" hangingPunct="1"/>
            <a:r>
              <a:rPr lang="en-US"/>
              <a:t>Friday,      3:00 – 5:00 p.m.</a:t>
            </a:r>
          </a:p>
        </p:txBody>
      </p:sp>
    </p:spTree>
    <p:extLst>
      <p:ext uri="{BB962C8B-B14F-4D97-AF65-F5344CB8AC3E}">
        <p14:creationId xmlns:p14="http://schemas.microsoft.com/office/powerpoint/2010/main" val="2644239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57200"/>
            <a:ext cx="9144000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u="sng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FTEC 460</a:t>
            </a:r>
            <a:r>
              <a:rPr lang="en-US" sz="32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is an advanced undergraduate course in food processing, intended for the </a:t>
            </a: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senior science major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with career interests in applied science.</a:t>
            </a:r>
          </a:p>
          <a:p>
            <a:endParaRPr lang="en-US" sz="3200" dirty="0">
              <a:latin typeface="Arial" pitchFamily="34" charset="0"/>
              <a:cs typeface="Arial" pitchFamily="34" charset="0"/>
            </a:endParaRPr>
          </a:p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It is about </a:t>
            </a: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science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applied through </a:t>
            </a: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technology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to </a:t>
            </a:r>
            <a:r>
              <a:rPr lang="en-US" sz="3200" b="1" u="sng" dirty="0" smtClean="0">
                <a:latin typeface="Arial" pitchFamily="34" charset="0"/>
                <a:cs typeface="Arial" pitchFamily="34" charset="0"/>
              </a:rPr>
              <a:t>commercial brewing</a:t>
            </a: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of ales and lagers.</a:t>
            </a:r>
          </a:p>
          <a:p>
            <a:endParaRPr lang="en-US" sz="3200" dirty="0">
              <a:latin typeface="Arial" pitchFamily="34" charset="0"/>
              <a:cs typeface="Arial" pitchFamily="34" charset="0"/>
            </a:endParaRPr>
          </a:p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It is </a:t>
            </a:r>
            <a:r>
              <a:rPr lang="en-US" sz="3200" b="1" u="sng" dirty="0" smtClean="0">
                <a:latin typeface="Arial" pitchFamily="34" charset="0"/>
                <a:cs typeface="Arial" pitchFamily="34" charset="0"/>
              </a:rPr>
              <a:t>not about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home brewing and beer drinking.</a:t>
            </a:r>
          </a:p>
          <a:p>
            <a:endParaRPr lang="en-US" sz="3200" dirty="0">
              <a:latin typeface="Arial" pitchFamily="34" charset="0"/>
              <a:cs typeface="Arial" pitchFamily="34" charset="0"/>
            </a:endParaRPr>
          </a:p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It is </a:t>
            </a: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intellectually challenging 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and </a:t>
            </a: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time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and </a:t>
            </a: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effort demanding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.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312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4402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hangingPunct="0">
              <a:lnSpc>
                <a:spcPts val="3300"/>
              </a:lnSpc>
            </a:pPr>
            <a:r>
              <a:rPr lang="en-US" sz="3200" b="1" u="sng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TARGET STUDENT ENROLLMENT</a:t>
            </a:r>
            <a:endParaRPr lang="en-US" sz="3200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  <a:p>
            <a:pPr hangingPunct="0">
              <a:lnSpc>
                <a:spcPts val="3300"/>
              </a:lnSpc>
            </a:pPr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pPr hangingPunct="0">
              <a:lnSpc>
                <a:spcPts val="3300"/>
              </a:lnSpc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Students </a:t>
            </a:r>
            <a:r>
              <a:rPr lang="en-US" sz="3200" dirty="0">
                <a:latin typeface="Arial" pitchFamily="34" charset="0"/>
                <a:cs typeface="Arial" pitchFamily="34" charset="0"/>
              </a:rPr>
              <a:t>will be multidisciplinary, will have completed </a:t>
            </a:r>
            <a:r>
              <a:rPr lang="en-US" sz="3200" b="1" dirty="0">
                <a:latin typeface="Arial" pitchFamily="34" charset="0"/>
                <a:cs typeface="Arial" pitchFamily="34" charset="0"/>
              </a:rPr>
              <a:t>60 semester credits </a:t>
            </a:r>
            <a:r>
              <a:rPr lang="en-US" sz="3200" dirty="0">
                <a:latin typeface="Arial" pitchFamily="34" charset="0"/>
                <a:cs typeface="Arial" pitchFamily="34" charset="0"/>
              </a:rPr>
              <a:t>(Junior or Senior), and will be </a:t>
            </a:r>
            <a:r>
              <a:rPr lang="en-US" sz="3200" b="1" dirty="0">
                <a:latin typeface="Arial" pitchFamily="34" charset="0"/>
                <a:cs typeface="Arial" pitchFamily="34" charset="0"/>
              </a:rPr>
              <a:t>21 years of age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hangingPunct="0">
              <a:lnSpc>
                <a:spcPts val="3300"/>
              </a:lnSpc>
            </a:pPr>
            <a:endParaRPr lang="en-US" sz="3200" dirty="0">
              <a:latin typeface="Arial" pitchFamily="34" charset="0"/>
              <a:cs typeface="Arial" pitchFamily="34" charset="0"/>
            </a:endParaRPr>
          </a:p>
          <a:p>
            <a:pPr hangingPunct="0">
              <a:lnSpc>
                <a:spcPts val="3300"/>
              </a:lnSpc>
            </a:pPr>
            <a:r>
              <a:rPr lang="en-US" sz="3200" b="1" u="sng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PREREQUISITE</a:t>
            </a:r>
          </a:p>
          <a:p>
            <a:pPr hangingPunct="0">
              <a:lnSpc>
                <a:spcPts val="3300"/>
              </a:lnSpc>
            </a:pPr>
            <a:endParaRPr lang="en-US" sz="3200" i="1" dirty="0" smtClean="0">
              <a:latin typeface="Arial" pitchFamily="34" charset="0"/>
              <a:cs typeface="Arial" pitchFamily="34" charset="0"/>
            </a:endParaRPr>
          </a:p>
          <a:p>
            <a:pPr hangingPunct="0">
              <a:lnSpc>
                <a:spcPts val="3300"/>
              </a:lnSpc>
            </a:pPr>
            <a:r>
              <a:rPr lang="en-US" sz="3200" i="1" dirty="0" smtClean="0">
                <a:latin typeface="Arial" pitchFamily="34" charset="0"/>
                <a:cs typeface="Arial" pitchFamily="34" charset="0"/>
              </a:rPr>
              <a:t>Fundamentals of </a:t>
            </a:r>
            <a:r>
              <a:rPr lang="en-US" sz="3200" b="1" i="1" dirty="0" smtClean="0">
                <a:latin typeface="Arial" pitchFamily="34" charset="0"/>
                <a:cs typeface="Arial" pitchFamily="34" charset="0"/>
              </a:rPr>
              <a:t>Organic Chemistry</a:t>
            </a:r>
            <a:r>
              <a:rPr lang="en-US" sz="3200" dirty="0">
                <a:latin typeface="Arial" pitchFamily="34" charset="0"/>
                <a:cs typeface="Arial" pitchFamily="34" charset="0"/>
              </a:rPr>
              <a:t> </a:t>
            </a:r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pPr hangingPunct="0">
              <a:lnSpc>
                <a:spcPts val="3300"/>
              </a:lnSpc>
            </a:pPr>
            <a:endParaRPr lang="en-US" sz="3200" dirty="0">
              <a:latin typeface="Arial" pitchFamily="34" charset="0"/>
              <a:cs typeface="Arial" pitchFamily="34" charset="0"/>
            </a:endParaRPr>
          </a:p>
          <a:p>
            <a:pPr hangingPunct="0">
              <a:lnSpc>
                <a:spcPts val="3300"/>
              </a:lnSpc>
            </a:pPr>
            <a:r>
              <a:rPr lang="en-US" sz="3200" b="1" u="sng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TEXTBOOK</a:t>
            </a:r>
            <a:endParaRPr lang="en-US" sz="3200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  <a:p>
            <a:pPr hangingPunct="0">
              <a:lnSpc>
                <a:spcPts val="3300"/>
              </a:lnSpc>
            </a:pPr>
            <a:r>
              <a:rPr lang="en-US" sz="3200" dirty="0">
                <a:latin typeface="Arial" pitchFamily="34" charset="0"/>
                <a:cs typeface="Arial" pitchFamily="34" charset="0"/>
              </a:rPr>
              <a:t> </a:t>
            </a:r>
          </a:p>
          <a:p>
            <a:pPr hangingPunct="0">
              <a:lnSpc>
                <a:spcPts val="3300"/>
              </a:lnSpc>
            </a:pPr>
            <a:r>
              <a:rPr lang="en-US" sz="3200" dirty="0">
                <a:latin typeface="Arial" pitchFamily="34" charset="0"/>
                <a:cs typeface="Arial" pitchFamily="34" charset="0"/>
              </a:rPr>
              <a:t>Lewis, M. J. and T. W. Young.  2004.  </a:t>
            </a:r>
            <a:r>
              <a:rPr lang="en-US" sz="3200" b="1" dirty="0">
                <a:latin typeface="Arial" pitchFamily="34" charset="0"/>
                <a:cs typeface="Arial" pitchFamily="34" charset="0"/>
              </a:rPr>
              <a:t>Brewing</a:t>
            </a:r>
            <a:r>
              <a:rPr lang="en-US" sz="3200" dirty="0">
                <a:latin typeface="Arial" pitchFamily="34" charset="0"/>
                <a:cs typeface="Arial" pitchFamily="34" charset="0"/>
              </a:rPr>
              <a:t>.  Second Edition.  Springer Science + Business Media, LLC , New York.  </a:t>
            </a:r>
            <a:r>
              <a:rPr lang="en-US" sz="3200" b="1" dirty="0">
                <a:latin typeface="Arial" pitchFamily="34" charset="0"/>
                <a:cs typeface="Arial" pitchFamily="34" charset="0"/>
              </a:rPr>
              <a:t>(required)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8451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>
            <a:noAutofit/>
          </a:bodyPr>
          <a:lstStyle/>
          <a:p>
            <a:r>
              <a:rPr lang="en-US" sz="60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Pedagogy</a:t>
            </a:r>
            <a:endParaRPr lang="en-US" sz="6000" b="1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0" y="990600"/>
            <a:ext cx="9144000" cy="58674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8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Instructional methods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to facilitate student learning: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Textbook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In-class topic presentations:</a:t>
            </a:r>
          </a:p>
          <a:p>
            <a:pPr lvl="1">
              <a:buFont typeface="Wingdings" pitchFamily="2" charset="2"/>
              <a:buChar char="Ø"/>
            </a:pPr>
            <a:r>
              <a:rPr lang="en-US" sz="24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en-US" sz="240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nstructors</a:t>
            </a:r>
          </a:p>
          <a:p>
            <a:pPr lvl="1">
              <a:buFont typeface="Wingdings" pitchFamily="2" charset="2"/>
              <a:buChar char="Ø"/>
            </a:pPr>
            <a:r>
              <a:rPr lang="en-US" sz="24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t</a:t>
            </a:r>
            <a:r>
              <a:rPr lang="en-US" sz="240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opic experts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Laboratory: </a:t>
            </a:r>
          </a:p>
          <a:p>
            <a:pPr lvl="1">
              <a:buFont typeface="Wingdings" pitchFamily="2" charset="2"/>
              <a:buChar char="Ø"/>
            </a:pPr>
            <a:r>
              <a:rPr lang="en-US" sz="240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hands-on “brewing”</a:t>
            </a:r>
          </a:p>
          <a:p>
            <a:pPr lvl="1">
              <a:buFont typeface="Wingdings" pitchFamily="2" charset="2"/>
              <a:buChar char="Ø"/>
            </a:pPr>
            <a:r>
              <a:rPr lang="en-US" sz="24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s</a:t>
            </a:r>
            <a:r>
              <a:rPr lang="en-US" sz="240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ensory evaluation</a:t>
            </a:r>
          </a:p>
          <a:p>
            <a:pPr lvl="1">
              <a:buFont typeface="Wingdings" pitchFamily="2" charset="2"/>
              <a:buChar char="Ø"/>
            </a:pPr>
            <a:r>
              <a:rPr lang="en-US" sz="240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laboratory reports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Field trips to commercial breweries</a:t>
            </a:r>
          </a:p>
          <a:p>
            <a:pPr lvl="1">
              <a:buFont typeface="Wingdings" pitchFamily="2" charset="2"/>
              <a:buChar char="Ø"/>
            </a:pPr>
            <a:r>
              <a:rPr lang="en-US" sz="24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d</a:t>
            </a:r>
            <a:r>
              <a:rPr lang="en-US" sz="240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etailed tours of facilities</a:t>
            </a:r>
          </a:p>
          <a:p>
            <a:pPr lvl="1">
              <a:buFont typeface="Wingdings" pitchFamily="2" charset="2"/>
              <a:buChar char="Ø"/>
            </a:pPr>
            <a:r>
              <a:rPr lang="en-US" sz="240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hands-on “brewing” for public sale</a:t>
            </a:r>
          </a:p>
          <a:p>
            <a:pPr lvl="1">
              <a:buFont typeface="Wingdings" pitchFamily="2" charset="2"/>
              <a:buChar char="Ø"/>
            </a:pPr>
            <a:r>
              <a:rPr lang="en-US" sz="24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s</a:t>
            </a:r>
            <a:r>
              <a:rPr lang="en-US" sz="240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ubsequent tapping events</a:t>
            </a:r>
          </a:p>
          <a:p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8749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0"/>
            <a:ext cx="7772400" cy="9144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60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Instructors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838200"/>
            <a:ext cx="9144000" cy="6019800"/>
          </a:xfrm>
        </p:spPr>
        <p:txBody>
          <a:bodyPr>
            <a:normAutofit fontScale="92500" lnSpcReduction="10000"/>
          </a:bodyPr>
          <a:lstStyle/>
          <a:p>
            <a:pPr algn="l" eaLnBrk="1" hangingPunct="1">
              <a:lnSpc>
                <a:spcPct val="80000"/>
              </a:lnSpc>
            </a:pPr>
            <a:r>
              <a:rPr lang="en-US" sz="24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Jack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Avens, </a:t>
            </a:r>
            <a:r>
              <a:rPr lang="en-US" sz="24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CSU</a:t>
            </a: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Professor of</a:t>
            </a:r>
          </a:p>
          <a:p>
            <a:pPr algn="l" eaLnBrk="1" hangingPunct="1">
              <a:lnSpc>
                <a:spcPct val="80000"/>
              </a:lnSpc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			</a:t>
            </a:r>
            <a:r>
              <a:rPr lang="en-US" sz="2400" b="1" i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Food Science</a:t>
            </a:r>
          </a:p>
          <a:p>
            <a:pPr algn="l" eaLnBrk="1" hangingPunct="1">
              <a:lnSpc>
                <a:spcPct val="80000"/>
              </a:lnSpc>
            </a:pPr>
            <a:r>
              <a:rPr lang="en-US" sz="24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Kevin </a:t>
            </a: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Davis, </a:t>
            </a:r>
            <a:r>
              <a:rPr lang="en-US" sz="24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CSU</a:t>
            </a: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Affiliate Faculty</a:t>
            </a:r>
          </a:p>
          <a:p>
            <a:pPr algn="l" eaLnBrk="1" hangingPunct="1">
              <a:lnSpc>
                <a:spcPct val="80000"/>
              </a:lnSpc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	</a:t>
            </a:r>
            <a:r>
              <a:rPr lang="en-US" sz="2400" dirty="0" smtClean="0"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Brewer, </a:t>
            </a:r>
            <a:r>
              <a:rPr lang="en-US" sz="2400" i="1" dirty="0" smtClean="0"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New Belgium Brewing Co.</a:t>
            </a:r>
          </a:p>
          <a:p>
            <a:pPr algn="l" eaLnBrk="1" hangingPunct="1">
              <a:lnSpc>
                <a:spcPct val="80000"/>
              </a:lnSpc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			</a:t>
            </a:r>
            <a:r>
              <a:rPr lang="en-US" sz="2400" b="1" i="1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Brewmaster</a:t>
            </a: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 algn="l" eaLnBrk="1" hangingPunct="1">
              <a:lnSpc>
                <a:spcPct val="80000"/>
              </a:lnSpc>
            </a:pPr>
            <a:r>
              <a:rPr lang="en-US" sz="24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North Country Community College</a:t>
            </a:r>
          </a:p>
          <a:p>
            <a:pPr algn="l" eaLnBrk="1" hangingPunct="1">
              <a:lnSpc>
                <a:spcPct val="80000"/>
              </a:lnSpc>
            </a:pP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	Saranac Lake, NY</a:t>
            </a:r>
          </a:p>
          <a:p>
            <a:pPr algn="l" eaLnBrk="1" hangingPunct="1">
              <a:lnSpc>
                <a:spcPct val="80000"/>
              </a:lnSpc>
            </a:pP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n-US" sz="2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Master Brewer Program</a:t>
            </a:r>
          </a:p>
          <a:p>
            <a:pPr algn="l" eaLnBrk="1" hangingPunct="1">
              <a:lnSpc>
                <a:spcPct val="80000"/>
              </a:lnSpc>
            </a:pP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	U. California - Davis</a:t>
            </a:r>
          </a:p>
          <a:p>
            <a:pPr algn="l" eaLnBrk="1" hangingPunct="1">
              <a:lnSpc>
                <a:spcPct val="80000"/>
              </a:lnSpc>
            </a:pPr>
            <a:r>
              <a:rPr lang="en-US" sz="24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Dan </a:t>
            </a: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Strevey, </a:t>
            </a:r>
            <a:r>
              <a:rPr lang="en-US" sz="24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CSU</a:t>
            </a: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Graduate Teaching Assistant</a:t>
            </a:r>
          </a:p>
          <a:p>
            <a:pPr algn="l" eaLnBrk="1" hangingPunct="1">
              <a:lnSpc>
                <a:spcPct val="80000"/>
              </a:lnSpc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	</a:t>
            </a:r>
            <a:r>
              <a:rPr lang="en-US" sz="2400" dirty="0"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Brewer, </a:t>
            </a:r>
            <a:r>
              <a:rPr lang="en-US" sz="2400" i="1" dirty="0"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Avery Brewing Co</a:t>
            </a:r>
            <a:r>
              <a:rPr lang="en-US" sz="2400" i="1" dirty="0" smtClean="0"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n-US" sz="2400" dirty="0" smtClean="0">
              <a:solidFill>
                <a:srgbClr val="009900"/>
              </a:solidFill>
              <a:latin typeface="Arial" pitchFamily="34" charset="0"/>
              <a:cs typeface="Arial" pitchFamily="34" charset="0"/>
            </a:endParaRPr>
          </a:p>
          <a:p>
            <a:pPr algn="l" eaLnBrk="1" hangingPunct="1">
              <a:lnSpc>
                <a:spcPct val="80000"/>
              </a:lnSpc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			</a:t>
            </a:r>
            <a:r>
              <a:rPr lang="en-US" sz="2400" b="1" i="1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Brewmaster</a:t>
            </a:r>
            <a:endParaRPr lang="en-US" sz="2400" b="1" i="1" dirty="0" smtClean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  <a:p>
            <a:pPr algn="l" eaLnBrk="1" hangingPunct="1">
              <a:lnSpc>
                <a:spcPct val="80000"/>
              </a:lnSpc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en-US" sz="2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BS</a:t>
            </a: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– Health &amp; Exercise Science</a:t>
            </a:r>
          </a:p>
          <a:p>
            <a:pPr algn="l" eaLnBrk="1" hangingPunct="1">
              <a:lnSpc>
                <a:spcPct val="80000"/>
              </a:lnSpc>
            </a:pP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		Colorado State University</a:t>
            </a:r>
          </a:p>
          <a:p>
            <a:pPr algn="l" eaLnBrk="1" hangingPunct="1">
              <a:lnSpc>
                <a:spcPct val="80000"/>
              </a:lnSpc>
            </a:pPr>
            <a:r>
              <a:rPr lang="en-US" sz="2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Tony </a:t>
            </a:r>
            <a:r>
              <a:rPr lang="en-US" sz="2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Rau</a:t>
            </a: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sz="24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CSU</a:t>
            </a: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Undergraduate Teaching Assistant</a:t>
            </a:r>
          </a:p>
          <a:p>
            <a:pPr algn="l" eaLnBrk="1" hangingPunct="1">
              <a:lnSpc>
                <a:spcPct val="80000"/>
              </a:lnSpc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	</a:t>
            </a:r>
            <a:r>
              <a:rPr lang="en-US" sz="2400" dirty="0" smtClean="0"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Intern, </a:t>
            </a:r>
            <a:r>
              <a:rPr lang="en-US" sz="2400" i="1" dirty="0" smtClean="0"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Odell Brewing Co., </a:t>
            </a:r>
            <a:r>
              <a:rPr lang="en-US" sz="2400" i="1" dirty="0"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Fort Collins</a:t>
            </a:r>
            <a:endParaRPr lang="en-US" sz="2400" dirty="0" smtClean="0">
              <a:solidFill>
                <a:srgbClr val="009900"/>
              </a:solidFill>
              <a:latin typeface="Arial" pitchFamily="34" charset="0"/>
              <a:cs typeface="Arial" pitchFamily="34" charset="0"/>
            </a:endParaRPr>
          </a:p>
          <a:p>
            <a:pPr algn="l" eaLnBrk="1" hangingPunct="1">
              <a:lnSpc>
                <a:spcPct val="80000"/>
              </a:lnSpc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			</a:t>
            </a:r>
            <a:r>
              <a:rPr lang="en-US" sz="2400" b="1" i="1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Brewmaster</a:t>
            </a:r>
            <a:endParaRPr lang="en-US" sz="2400" i="1" dirty="0" smtClean="0">
              <a:latin typeface="Arial" pitchFamily="34" charset="0"/>
              <a:cs typeface="Arial" pitchFamily="34" charset="0"/>
            </a:endParaRPr>
          </a:p>
          <a:p>
            <a:pPr algn="l" eaLnBrk="1" hangingPunct="1">
              <a:lnSpc>
                <a:spcPct val="80000"/>
              </a:lnSpc>
            </a:pPr>
            <a:r>
              <a:rPr lang="en-US" sz="2400" b="1" dirty="0" smtClean="0"/>
              <a:t>	</a:t>
            </a:r>
            <a:r>
              <a:rPr lang="en-US" sz="2400" dirty="0" smtClean="0"/>
              <a:t>		</a:t>
            </a:r>
          </a:p>
          <a:p>
            <a:pPr algn="l" eaLnBrk="1" hangingPunct="1">
              <a:lnSpc>
                <a:spcPct val="80000"/>
              </a:lnSpc>
            </a:pPr>
            <a:endParaRPr lang="en-US" sz="1800" dirty="0" smtClean="0"/>
          </a:p>
          <a:p>
            <a:pPr algn="l" eaLnBrk="1" hangingPunct="1">
              <a:lnSpc>
                <a:spcPct val="80000"/>
              </a:lnSpc>
            </a:pPr>
            <a:r>
              <a:rPr lang="en-US" sz="1800" dirty="0" smtClean="0"/>
              <a:t>	</a:t>
            </a:r>
          </a:p>
        </p:txBody>
      </p:sp>
      <p:pic>
        <p:nvPicPr>
          <p:cNvPr id="10245" name="Picture 5" descr="MCj01413310000[1]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7063" y="228600"/>
            <a:ext cx="2166937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6" name="Picture 6" descr="j029770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457200"/>
            <a:ext cx="860425" cy="1058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7" name="Picture 7" descr="MCj02908600000[1]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838200"/>
            <a:ext cx="1550988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 descr="MCPE00189_0000[1]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2667000"/>
            <a:ext cx="1349375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3" name="Picture 9" descr="C:\Users\avens\AppData\Local\Microsoft\Windows\Temporary Internet Files\Content.IE5\11HSXX7F\MM900046647[1].gif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5019675"/>
            <a:ext cx="1565275" cy="1665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60" name="Picture 16" descr="C:\Users\avens\AppData\Local\Microsoft\Windows\Temporary Internet Files\Content.IE5\23IHA6K6\MC900038748[1].wmf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3012" y="2971800"/>
            <a:ext cx="1470025" cy="2071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15309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0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2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2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2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2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58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59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6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6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02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02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 nodeType="clickPar">
                      <p:stCondLst>
                        <p:cond delay="indefinite"/>
                      </p:stCondLst>
                      <p:childTnLst>
                        <p:par>
                          <p:cTn id="7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6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02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02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 nodeType="clickPar">
                      <p:stCondLst>
                        <p:cond delay="indefinite"/>
                      </p:stCondLst>
                      <p:childTnLst>
                        <p:par>
                          <p:cTn id="8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2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02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02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 nodeType="clickPar">
                      <p:stCondLst>
                        <p:cond delay="indefinite"/>
                      </p:stCondLst>
                      <p:childTnLst>
                        <p:par>
                          <p:cTn id="8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8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102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02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02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1024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1024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024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 nodeType="clickPar">
                      <p:stCondLst>
                        <p:cond delay="indefinite"/>
                      </p:stCondLst>
                      <p:childTnLst>
                        <p:par>
                          <p:cTn id="10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2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0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0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1024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 nodeType="clickPar">
                      <p:stCondLst>
                        <p:cond delay="indefinite"/>
                      </p:stCondLst>
                      <p:childTnLst>
                        <p:par>
                          <p:cTn id="10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16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16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16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16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16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16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16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16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 nodeType="clickPar">
                      <p:stCondLst>
                        <p:cond delay="indefinite"/>
                      </p:stCondLst>
                      <p:childTnLst>
                        <p:par>
                          <p:cTn id="1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7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31" dur="1000"/>
                                        <p:tgtEl>
                                          <p:spTgt spid="1024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 nodeType="clickPar">
                      <p:stCondLst>
                        <p:cond delay="indefinite"/>
                      </p:stCondLst>
                      <p:childTnLst>
                        <p:par>
                          <p:cTn id="1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4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3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38" dur="1000"/>
                                        <p:tgtEl>
                                          <p:spTgt spid="1024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 nodeType="clickPar">
                      <p:stCondLst>
                        <p:cond delay="indefinite"/>
                      </p:stCondLst>
                      <p:childTnLst>
                        <p:par>
                          <p:cTn id="1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1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4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5" dur="1000"/>
                                        <p:tgtEl>
                                          <p:spTgt spid="1024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5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52" dur="1000"/>
                                        <p:tgtEl>
                                          <p:spTgt spid="1024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 nodeType="clickPar">
                      <p:stCondLst>
                        <p:cond delay="indefinite"/>
                      </p:stCondLst>
                      <p:childTnLst>
                        <p:par>
                          <p:cTn id="1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5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59" dur="1000"/>
                                        <p:tgtEl>
                                          <p:spTgt spid="1024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 nodeType="clickPar">
                      <p:stCondLst>
                        <p:cond delay="indefinite"/>
                      </p:stCondLst>
                      <p:childTnLst>
                        <p:par>
                          <p:cTn id="1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2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4" dur="5000" fill="hold"/>
                                        <p:tgtEl>
                                          <p:spTgt spid="61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5000" fill="hold"/>
                                        <p:tgtEl>
                                          <p:spTgt spid="61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 nodeType="clickPar">
                      <p:stCondLst>
                        <p:cond delay="indefinite"/>
                      </p:stCondLst>
                      <p:childTnLst>
                        <p:par>
                          <p:cTn id="1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8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7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7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72" dur="1000"/>
                                        <p:tgtEl>
                                          <p:spTgt spid="1024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8" name="Picture 4" descr="How do you do tha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730186"/>
            <a:ext cx="6477000" cy="6086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1" name="Picture 3" descr="C:\Documents and Settings\avens\Local Settings\Temporary Internet Files\Content.IE5\KJVFM8XT\MCj03049290000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867400" y="2133600"/>
            <a:ext cx="1676400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What do students do? </a:t>
            </a:r>
            <a:endParaRPr lang="en-US" sz="4000" b="1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8053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47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47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>
            <a:noAutofit/>
          </a:bodyPr>
          <a:lstStyle/>
          <a:p>
            <a:r>
              <a:rPr lang="en-US" sz="60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Grading</a:t>
            </a:r>
            <a:endParaRPr lang="en-US" sz="6000" b="1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90600"/>
            <a:ext cx="9144000" cy="5867400"/>
          </a:xfrm>
        </p:spPr>
        <p:txBody>
          <a:bodyPr>
            <a:normAutofit/>
          </a:bodyPr>
          <a:lstStyle/>
          <a:p>
            <a:pPr hangingPunct="0"/>
            <a:r>
              <a:rPr lang="en-US" sz="3600" b="1" dirty="0">
                <a:latin typeface="Arial" pitchFamily="34" charset="0"/>
                <a:cs typeface="Arial" pitchFamily="34" charset="0"/>
              </a:rPr>
              <a:t>30% </a:t>
            </a:r>
            <a:r>
              <a:rPr lang="en-US" sz="3600" dirty="0">
                <a:latin typeface="Arial" pitchFamily="34" charset="0"/>
                <a:cs typeface="Arial" pitchFamily="34" charset="0"/>
              </a:rPr>
              <a:t>- </a:t>
            </a:r>
            <a:r>
              <a:rPr lang="en-US" sz="3600" b="1" dirty="0">
                <a:latin typeface="Arial" pitchFamily="34" charset="0"/>
                <a:cs typeface="Arial" pitchFamily="34" charset="0"/>
              </a:rPr>
              <a:t>laboratory reports</a:t>
            </a:r>
            <a:r>
              <a:rPr lang="en-US" sz="3600" dirty="0">
                <a:latin typeface="Arial" pitchFamily="34" charset="0"/>
                <a:cs typeface="Arial" pitchFamily="34" charset="0"/>
              </a:rPr>
              <a:t>, 3 due </a:t>
            </a:r>
            <a:r>
              <a:rPr lang="en-US" sz="3600" dirty="0" smtClean="0">
                <a:latin typeface="Arial" pitchFamily="34" charset="0"/>
                <a:cs typeface="Arial" pitchFamily="34" charset="0"/>
              </a:rPr>
              <a:t>throughout </a:t>
            </a:r>
            <a:r>
              <a:rPr lang="en-US" sz="3600" dirty="0">
                <a:latin typeface="Arial" pitchFamily="34" charset="0"/>
                <a:cs typeface="Arial" pitchFamily="34" charset="0"/>
              </a:rPr>
              <a:t>semester, 10% </a:t>
            </a:r>
            <a:r>
              <a:rPr lang="en-US" sz="3600" dirty="0" smtClean="0">
                <a:latin typeface="Arial" pitchFamily="34" charset="0"/>
                <a:cs typeface="Arial" pitchFamily="34" charset="0"/>
              </a:rPr>
              <a:t>each</a:t>
            </a:r>
          </a:p>
          <a:p>
            <a:pPr marL="0" indent="0" hangingPunct="0">
              <a:buNone/>
            </a:pPr>
            <a:endParaRPr lang="en-US" sz="3600" dirty="0">
              <a:latin typeface="Arial" pitchFamily="34" charset="0"/>
              <a:cs typeface="Arial" pitchFamily="34" charset="0"/>
            </a:endParaRPr>
          </a:p>
          <a:p>
            <a:pPr hangingPunct="0"/>
            <a:r>
              <a:rPr lang="en-US" sz="3600" b="1" dirty="0">
                <a:latin typeface="Arial" pitchFamily="34" charset="0"/>
                <a:cs typeface="Arial" pitchFamily="34" charset="0"/>
              </a:rPr>
              <a:t>50%</a:t>
            </a:r>
            <a:r>
              <a:rPr lang="en-US" sz="36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600" dirty="0" smtClean="0">
                <a:latin typeface="Arial" pitchFamily="34" charset="0"/>
                <a:cs typeface="Arial" pitchFamily="34" charset="0"/>
              </a:rPr>
              <a:t>- </a:t>
            </a:r>
            <a:r>
              <a:rPr lang="en-US" sz="3600" b="1" dirty="0">
                <a:latin typeface="Arial" pitchFamily="34" charset="0"/>
                <a:cs typeface="Arial" pitchFamily="34" charset="0"/>
              </a:rPr>
              <a:t>5 exams </a:t>
            </a:r>
            <a:r>
              <a:rPr lang="en-US" sz="3600" b="1" dirty="0" smtClean="0">
                <a:latin typeface="Arial" pitchFamily="34" charset="0"/>
                <a:cs typeface="Arial" pitchFamily="34" charset="0"/>
              </a:rPr>
              <a:t>sets,</a:t>
            </a:r>
            <a:r>
              <a:rPr lang="en-US" sz="3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600" dirty="0">
                <a:latin typeface="Arial" pitchFamily="34" charset="0"/>
                <a:cs typeface="Arial" pitchFamily="34" charset="0"/>
              </a:rPr>
              <a:t>due throughout semester, 10% each </a:t>
            </a:r>
            <a:r>
              <a:rPr lang="en-US" sz="3600" dirty="0" smtClean="0">
                <a:latin typeface="Arial" pitchFamily="34" charset="0"/>
                <a:cs typeface="Arial" pitchFamily="34" charset="0"/>
              </a:rPr>
              <a:t>set</a:t>
            </a:r>
          </a:p>
          <a:p>
            <a:pPr marL="0" indent="0" hangingPunct="0">
              <a:buNone/>
            </a:pPr>
            <a:endParaRPr lang="en-US" sz="3600" dirty="0">
              <a:latin typeface="Arial" pitchFamily="34" charset="0"/>
              <a:cs typeface="Arial" pitchFamily="34" charset="0"/>
            </a:endParaRPr>
          </a:p>
          <a:p>
            <a:pPr hangingPunct="0"/>
            <a:r>
              <a:rPr lang="en-US" sz="3600" b="1" dirty="0">
                <a:latin typeface="Arial" pitchFamily="34" charset="0"/>
                <a:cs typeface="Arial" pitchFamily="34" charset="0"/>
              </a:rPr>
              <a:t>20% </a:t>
            </a:r>
            <a:r>
              <a:rPr lang="en-US" sz="3600" dirty="0">
                <a:latin typeface="Arial" pitchFamily="34" charset="0"/>
                <a:cs typeface="Arial" pitchFamily="34" charset="0"/>
              </a:rPr>
              <a:t>- </a:t>
            </a:r>
            <a:r>
              <a:rPr lang="en-US" sz="3600" b="1" dirty="0">
                <a:latin typeface="Arial" pitchFamily="34" charset="0"/>
                <a:cs typeface="Arial" pitchFamily="34" charset="0"/>
              </a:rPr>
              <a:t>comprehensive practical examination</a:t>
            </a:r>
            <a:endParaRPr lang="en-US" sz="3600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en-US" sz="36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5506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>
            <a:noAutofit/>
          </a:bodyPr>
          <a:lstStyle/>
          <a:p>
            <a:r>
              <a:rPr lang="en-US" sz="60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Topics Presented</a:t>
            </a:r>
            <a:endParaRPr lang="en-US" sz="6000" b="1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14400"/>
            <a:ext cx="9144000" cy="5943600"/>
          </a:xfrm>
        </p:spPr>
        <p:txBody>
          <a:bodyPr/>
          <a:lstStyle/>
          <a:p>
            <a:r>
              <a:rPr lang="en-US" b="1" dirty="0">
                <a:latin typeface="Arial" pitchFamily="34" charset="0"/>
                <a:cs typeface="Arial" pitchFamily="34" charset="0"/>
              </a:rPr>
              <a:t>b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eer style guidelines</a:t>
            </a:r>
          </a:p>
          <a:p>
            <a:r>
              <a:rPr lang="en-US" b="1" dirty="0">
                <a:latin typeface="Arial" pitchFamily="34" charset="0"/>
                <a:cs typeface="Arial" pitchFamily="34" charset="0"/>
              </a:rPr>
              <a:t>i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ngredients</a:t>
            </a:r>
          </a:p>
          <a:p>
            <a:r>
              <a:rPr lang="en-US" b="1" dirty="0">
                <a:latin typeface="Arial" pitchFamily="34" charset="0"/>
                <a:cs typeface="Arial" pitchFamily="34" charset="0"/>
              </a:rPr>
              <a:t>a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lcoholic beverage laws and policies</a:t>
            </a:r>
          </a:p>
          <a:p>
            <a:r>
              <a:rPr lang="en-US" b="1" dirty="0">
                <a:latin typeface="Arial" pitchFamily="34" charset="0"/>
                <a:cs typeface="Arial" pitchFamily="34" charset="0"/>
              </a:rPr>
              <a:t>h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eat transfer and refrigeration</a:t>
            </a:r>
          </a:p>
          <a:p>
            <a:r>
              <a:rPr lang="en-US" b="1" dirty="0">
                <a:latin typeface="Arial" pitchFamily="34" charset="0"/>
                <a:cs typeface="Arial" pitchFamily="34" charset="0"/>
              </a:rPr>
              <a:t>c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leaning and sanitation</a:t>
            </a:r>
          </a:p>
          <a:p>
            <a:r>
              <a:rPr lang="en-US" b="1" dirty="0">
                <a:latin typeface="Arial" pitchFamily="34" charset="0"/>
                <a:cs typeface="Arial" pitchFamily="34" charset="0"/>
              </a:rPr>
              <a:t>m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alting technology</a:t>
            </a:r>
          </a:p>
          <a:p>
            <a:r>
              <a:rPr lang="en-US" b="1" dirty="0">
                <a:latin typeface="Arial" pitchFamily="34" charset="0"/>
                <a:cs typeface="Arial" pitchFamily="34" charset="0"/>
              </a:rPr>
              <a:t>m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ashing technology</a:t>
            </a:r>
          </a:p>
          <a:p>
            <a:r>
              <a:rPr lang="en-US" b="1" dirty="0">
                <a:latin typeface="Arial" pitchFamily="34" charset="0"/>
                <a:cs typeface="Arial" pitchFamily="34" charset="0"/>
              </a:rPr>
              <a:t>b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rewing calculations</a:t>
            </a:r>
          </a:p>
          <a:p>
            <a:r>
              <a:rPr lang="en-US" b="1" dirty="0" err="1">
                <a:latin typeface="Arial" pitchFamily="34" charset="0"/>
                <a:cs typeface="Arial" pitchFamily="34" charset="0"/>
              </a:rPr>
              <a:t>w</a:t>
            </a:r>
            <a:r>
              <a:rPr lang="en-US" b="1" dirty="0" err="1" smtClean="0">
                <a:latin typeface="Arial" pitchFamily="34" charset="0"/>
                <a:cs typeface="Arial" pitchFamily="34" charset="0"/>
              </a:rPr>
              <a:t>ort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 boiling and cooling</a:t>
            </a:r>
          </a:p>
          <a:p>
            <a:r>
              <a:rPr lang="en-US" b="1" dirty="0">
                <a:latin typeface="Arial" pitchFamily="34" charset="0"/>
                <a:cs typeface="Arial" pitchFamily="34" charset="0"/>
              </a:rPr>
              <a:t>y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east propagation</a:t>
            </a:r>
          </a:p>
        </p:txBody>
      </p:sp>
    </p:spTree>
    <p:extLst>
      <p:ext uri="{BB962C8B-B14F-4D97-AF65-F5344CB8AC3E}">
        <p14:creationId xmlns:p14="http://schemas.microsoft.com/office/powerpoint/2010/main" val="2844365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>
            <a:noAutofit/>
          </a:bodyPr>
          <a:lstStyle/>
          <a:p>
            <a:r>
              <a:rPr lang="en-US" sz="60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Topics Presented</a:t>
            </a:r>
            <a:endParaRPr lang="en-US" sz="6000" b="1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14400"/>
            <a:ext cx="9144000" cy="5943600"/>
          </a:xfrm>
        </p:spPr>
        <p:txBody>
          <a:bodyPr>
            <a:norm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fermentation 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process and 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technology</a:t>
            </a:r>
          </a:p>
          <a:p>
            <a:r>
              <a:rPr lang="en-US" b="1" dirty="0">
                <a:latin typeface="Arial" pitchFamily="34" charset="0"/>
                <a:cs typeface="Arial" pitchFamily="34" charset="0"/>
              </a:rPr>
              <a:t>f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inishing processes</a:t>
            </a:r>
          </a:p>
          <a:p>
            <a:r>
              <a:rPr lang="en-US" b="1" dirty="0">
                <a:latin typeface="Arial" pitchFamily="34" charset="0"/>
                <a:cs typeface="Arial" pitchFamily="34" charset="0"/>
              </a:rPr>
              <a:t>b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eer packaging and dispensing</a:t>
            </a:r>
          </a:p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sensory 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evaluation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_______________________________________</a:t>
            </a:r>
          </a:p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beer flavor and off-flavors</a:t>
            </a:r>
          </a:p>
          <a:p>
            <a:r>
              <a:rPr lang="en-US" b="1" dirty="0">
                <a:latin typeface="Arial" pitchFamily="34" charset="0"/>
                <a:cs typeface="Arial" pitchFamily="34" charset="0"/>
              </a:rPr>
              <a:t>m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alting and mashing biochemistry</a:t>
            </a:r>
          </a:p>
          <a:p>
            <a:r>
              <a:rPr lang="en-US" b="1" dirty="0">
                <a:latin typeface="Arial" pitchFamily="34" charset="0"/>
                <a:cs typeface="Arial" pitchFamily="34" charset="0"/>
              </a:rPr>
              <a:t>h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op biochemistry</a:t>
            </a:r>
          </a:p>
          <a:p>
            <a:r>
              <a:rPr lang="en-US" b="1" dirty="0">
                <a:latin typeface="Arial" pitchFamily="34" charset="0"/>
                <a:cs typeface="Arial" pitchFamily="34" charset="0"/>
              </a:rPr>
              <a:t>c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ommercial hop production</a:t>
            </a:r>
          </a:p>
          <a:p>
            <a:r>
              <a:rPr lang="en-US" b="1" dirty="0">
                <a:latin typeface="Arial" pitchFamily="34" charset="0"/>
                <a:cs typeface="Arial" pitchFamily="34" charset="0"/>
              </a:rPr>
              <a:t>f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ermentation biochemistry</a:t>
            </a:r>
          </a:p>
          <a:p>
            <a:pPr marL="0" indent="0">
              <a:buNone/>
            </a:pP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8811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90600"/>
          </a:xfrm>
        </p:spPr>
        <p:txBody>
          <a:bodyPr>
            <a:noAutofit/>
          </a:bodyPr>
          <a:lstStyle/>
          <a:p>
            <a:r>
              <a:rPr lang="en-US" sz="60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Topics Presented</a:t>
            </a:r>
            <a:endParaRPr lang="en-US" sz="6000" b="1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90600"/>
            <a:ext cx="9144000" cy="5867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_______________________________________</a:t>
            </a:r>
          </a:p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quality 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control in 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brewing</a:t>
            </a:r>
          </a:p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special beer topics</a:t>
            </a:r>
          </a:p>
          <a:p>
            <a:r>
              <a:rPr lang="en-US" b="1" dirty="0">
                <a:latin typeface="Arial" pitchFamily="34" charset="0"/>
                <a:cs typeface="Arial" pitchFamily="34" charset="0"/>
              </a:rPr>
              <a:t>c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areers in the brewing industry</a:t>
            </a:r>
          </a:p>
          <a:p>
            <a:r>
              <a:rPr lang="en-US" b="1" dirty="0">
                <a:latin typeface="Arial" pitchFamily="34" charset="0"/>
                <a:cs typeface="Arial" pitchFamily="34" charset="0"/>
              </a:rPr>
              <a:t>w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orld brewing industry</a:t>
            </a:r>
          </a:p>
          <a:p>
            <a:r>
              <a:rPr lang="en-US" b="1" dirty="0">
                <a:latin typeface="Arial" pitchFamily="34" charset="0"/>
                <a:cs typeface="Arial" pitchFamily="34" charset="0"/>
              </a:rPr>
              <a:t>w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orld beer varieties and styles</a:t>
            </a:r>
          </a:p>
        </p:txBody>
      </p:sp>
    </p:spTree>
    <p:extLst>
      <p:ext uri="{BB962C8B-B14F-4D97-AF65-F5344CB8AC3E}">
        <p14:creationId xmlns:p14="http://schemas.microsoft.com/office/powerpoint/2010/main" val="237406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>
            <a:noAutofit/>
          </a:bodyPr>
          <a:lstStyle/>
          <a:p>
            <a:r>
              <a:rPr lang="en-US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Guest Presentations in Class</a:t>
            </a:r>
            <a:endParaRPr lang="en-US" b="1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38200"/>
            <a:ext cx="9144000" cy="6019800"/>
          </a:xfrm>
        </p:spPr>
        <p:txBody>
          <a:bodyPr/>
          <a:lstStyle/>
          <a:p>
            <a:r>
              <a:rPr lang="en-US" i="1" dirty="0" smtClean="0">
                <a:solidFill>
                  <a:srgbClr val="CC0099"/>
                </a:solidFill>
                <a:latin typeface="Arial" pitchFamily="34" charset="0"/>
                <a:cs typeface="Arial" pitchFamily="34" charset="0"/>
              </a:rPr>
              <a:t>Oskar Blues Brewery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, Longmont</a:t>
            </a:r>
          </a:p>
          <a:p>
            <a:r>
              <a:rPr lang="en-US" i="1" dirty="0" smtClean="0">
                <a:solidFill>
                  <a:srgbClr val="CC0099"/>
                </a:solidFill>
                <a:latin typeface="Arial" pitchFamily="34" charset="0"/>
                <a:cs typeface="Arial" pitchFamily="34" charset="0"/>
              </a:rPr>
              <a:t>Grimm Brothers </a:t>
            </a:r>
            <a:r>
              <a:rPr lang="en-US" i="1" dirty="0" err="1" smtClean="0">
                <a:solidFill>
                  <a:srgbClr val="CC0099"/>
                </a:solidFill>
                <a:latin typeface="Arial" pitchFamily="34" charset="0"/>
                <a:cs typeface="Arial" pitchFamily="34" charset="0"/>
              </a:rPr>
              <a:t>Brewhouse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, Loveland</a:t>
            </a:r>
          </a:p>
          <a:p>
            <a:r>
              <a:rPr lang="en-US" i="1" dirty="0" smtClean="0">
                <a:solidFill>
                  <a:srgbClr val="CC0099"/>
                </a:solidFill>
                <a:latin typeface="Arial" pitchFamily="34" charset="0"/>
                <a:cs typeface="Arial" pitchFamily="34" charset="0"/>
              </a:rPr>
              <a:t>Avery Brewing Co.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, Boulder</a:t>
            </a:r>
          </a:p>
          <a:p>
            <a:r>
              <a:rPr lang="en-US" i="1" dirty="0" err="1" smtClean="0">
                <a:solidFill>
                  <a:srgbClr val="CC0099"/>
                </a:solidFill>
                <a:latin typeface="Arial" pitchFamily="34" charset="0"/>
                <a:cs typeface="Arial" pitchFamily="34" charset="0"/>
              </a:rPr>
              <a:t>MillerCoors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and </a:t>
            </a:r>
            <a:r>
              <a:rPr lang="en-US" i="1" dirty="0" smtClean="0">
                <a:solidFill>
                  <a:srgbClr val="CC0099"/>
                </a:solidFill>
                <a:latin typeface="Arial" pitchFamily="34" charset="0"/>
                <a:cs typeface="Arial" pitchFamily="34" charset="0"/>
              </a:rPr>
              <a:t>Blue Moon Brewing Co.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,</a:t>
            </a:r>
            <a:r>
              <a:rPr lang="en-US" i="1" dirty="0" smtClean="0">
                <a:solidFill>
                  <a:srgbClr val="CC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	Golden</a:t>
            </a:r>
          </a:p>
          <a:p>
            <a:r>
              <a:rPr lang="en-US" i="1" dirty="0" smtClean="0">
                <a:solidFill>
                  <a:srgbClr val="CC0099"/>
                </a:solidFill>
                <a:latin typeface="Arial" pitchFamily="34" charset="0"/>
                <a:cs typeface="Arial" pitchFamily="34" charset="0"/>
              </a:rPr>
              <a:t>Anheuser-Busch </a:t>
            </a:r>
            <a:r>
              <a:rPr lang="en-US" i="1" dirty="0" err="1" smtClean="0">
                <a:solidFill>
                  <a:srgbClr val="CC0099"/>
                </a:solidFill>
                <a:latin typeface="Arial" pitchFamily="34" charset="0"/>
                <a:cs typeface="Arial" pitchFamily="34" charset="0"/>
              </a:rPr>
              <a:t>InBev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, Fort Collins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2603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90600"/>
          </a:xfrm>
        </p:spPr>
        <p:txBody>
          <a:bodyPr>
            <a:noAutofit/>
          </a:bodyPr>
          <a:lstStyle/>
          <a:p>
            <a:r>
              <a:rPr lang="en-US" sz="60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Lab Activities</a:t>
            </a:r>
            <a:endParaRPr lang="en-US" sz="6000" b="1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90600"/>
            <a:ext cx="9144000" cy="5867400"/>
          </a:xfrm>
        </p:spPr>
        <p:txBody>
          <a:bodyPr/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m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illing</a:t>
            </a:r>
          </a:p>
          <a:p>
            <a:r>
              <a:rPr lang="en-US" dirty="0">
                <a:latin typeface="Arial" pitchFamily="34" charset="0"/>
                <a:cs typeface="Arial" pitchFamily="34" charset="0"/>
              </a:rPr>
              <a:t>m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ashing</a:t>
            </a:r>
          </a:p>
          <a:p>
            <a:r>
              <a:rPr lang="en-US" dirty="0" err="1">
                <a:latin typeface="Arial" pitchFamily="34" charset="0"/>
                <a:cs typeface="Arial" pitchFamily="34" charset="0"/>
              </a:rPr>
              <a:t>l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autering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err="1">
                <a:latin typeface="Arial" pitchFamily="34" charset="0"/>
                <a:cs typeface="Arial" pitchFamily="34" charset="0"/>
              </a:rPr>
              <a:t>s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parging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>
                <a:latin typeface="Arial" pitchFamily="34" charset="0"/>
                <a:cs typeface="Arial" pitchFamily="34" charset="0"/>
              </a:rPr>
              <a:t>b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oiling</a:t>
            </a:r>
          </a:p>
          <a:p>
            <a:r>
              <a:rPr lang="en-US" dirty="0">
                <a:latin typeface="Arial" pitchFamily="34" charset="0"/>
                <a:cs typeface="Arial" pitchFamily="34" charset="0"/>
              </a:rPr>
              <a:t>c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ooling</a:t>
            </a:r>
          </a:p>
          <a:p>
            <a:r>
              <a:rPr lang="en-US" dirty="0">
                <a:latin typeface="Arial" pitchFamily="34" charset="0"/>
                <a:cs typeface="Arial" pitchFamily="34" charset="0"/>
              </a:rPr>
              <a:t>o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xygenating</a:t>
            </a:r>
          </a:p>
          <a:p>
            <a:r>
              <a:rPr lang="en-US" dirty="0">
                <a:latin typeface="Arial" pitchFamily="34" charset="0"/>
                <a:cs typeface="Arial" pitchFamily="34" charset="0"/>
              </a:rPr>
              <a:t>f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ermentation</a:t>
            </a:r>
          </a:p>
          <a:p>
            <a:r>
              <a:rPr lang="en-US" dirty="0">
                <a:latin typeface="Arial" pitchFamily="34" charset="0"/>
                <a:cs typeface="Arial" pitchFamily="34" charset="0"/>
              </a:rPr>
              <a:t>c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onditioning</a:t>
            </a:r>
          </a:p>
          <a:p>
            <a:r>
              <a:rPr lang="en-US" dirty="0">
                <a:latin typeface="Arial" pitchFamily="34" charset="0"/>
                <a:cs typeface="Arial" pitchFamily="34" charset="0"/>
              </a:rPr>
              <a:t>b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ottling or kegging 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1979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M:\Class Power Points\FTEC 460\FTEC 460 Photos\Pictures 10-31-08\DSC_000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94569"/>
            <a:ext cx="9144000" cy="6080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5796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M:\Class Power Points\FTEC 460\FTEC 460 Photos\fall, 08\Brew 1, Mash In_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0"/>
            <a:ext cx="4572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675" name="Picture 3" descr="M:\Class Power Points\FTEC 460\FTEC 460 Photos\fall, 08\Brew 1, 9-5-08, MashIn_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72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676" name="Picture 4" descr="M:\Class Power Points\FTEC 460\FTEC 460 Photos\fall, 08\Brew 1,1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426781"/>
            <a:ext cx="4572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677" name="Picture 5" descr="M:\Class Power Points\FTEC 460\FTEC 460 Photos\fall, 08\Brew 1, Mash In_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8" y="3430480"/>
            <a:ext cx="4572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8170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Field Trips in Fort Collins</a:t>
            </a:r>
            <a:endParaRPr lang="en-US" b="1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14400"/>
            <a:ext cx="9144000" cy="5943600"/>
          </a:xfrm>
        </p:spPr>
        <p:txBody>
          <a:bodyPr/>
          <a:lstStyle/>
          <a:p>
            <a:r>
              <a:rPr lang="en-US" i="1" dirty="0" err="1" smtClean="0">
                <a:solidFill>
                  <a:srgbClr val="CC0099"/>
                </a:solidFill>
                <a:latin typeface="Arial" pitchFamily="34" charset="0"/>
                <a:cs typeface="Arial" pitchFamily="34" charset="0"/>
              </a:rPr>
              <a:t>CooperSmith’s</a:t>
            </a:r>
            <a:r>
              <a:rPr lang="en-US" i="1" dirty="0" smtClean="0">
                <a:solidFill>
                  <a:srgbClr val="CC0099"/>
                </a:solidFill>
                <a:latin typeface="Arial" pitchFamily="34" charset="0"/>
                <a:cs typeface="Arial" pitchFamily="34" charset="0"/>
              </a:rPr>
              <a:t> Brewing Co.</a:t>
            </a:r>
          </a:p>
          <a:p>
            <a:r>
              <a:rPr lang="en-US" i="1" dirty="0" smtClean="0">
                <a:solidFill>
                  <a:srgbClr val="CC0099"/>
                </a:solidFill>
                <a:latin typeface="Arial" pitchFamily="34" charset="0"/>
                <a:cs typeface="Arial" pitchFamily="34" charset="0"/>
              </a:rPr>
              <a:t>C.B. &amp; Potts / Bighorn Brewing Co.</a:t>
            </a:r>
          </a:p>
          <a:p>
            <a:r>
              <a:rPr lang="en-US" i="1" dirty="0" smtClean="0">
                <a:solidFill>
                  <a:srgbClr val="CC0099"/>
                </a:solidFill>
                <a:latin typeface="Arial" pitchFamily="34" charset="0"/>
                <a:cs typeface="Arial" pitchFamily="34" charset="0"/>
              </a:rPr>
              <a:t>Crooked Stave Artisan Beer Project</a:t>
            </a:r>
          </a:p>
          <a:p>
            <a:r>
              <a:rPr lang="en-US" i="1" dirty="0" smtClean="0">
                <a:solidFill>
                  <a:srgbClr val="CC0099"/>
                </a:solidFill>
                <a:latin typeface="Arial" pitchFamily="34" charset="0"/>
                <a:cs typeface="Arial" pitchFamily="34" charset="0"/>
              </a:rPr>
              <a:t>Pateros Creek Brewing Co.</a:t>
            </a:r>
          </a:p>
          <a:p>
            <a:r>
              <a:rPr lang="en-US" i="1" dirty="0" smtClean="0">
                <a:solidFill>
                  <a:srgbClr val="CC0099"/>
                </a:solidFill>
                <a:latin typeface="Arial" pitchFamily="34" charset="0"/>
                <a:cs typeface="Arial" pitchFamily="34" charset="0"/>
              </a:rPr>
              <a:t>The Fort Collins Brewery</a:t>
            </a:r>
          </a:p>
          <a:p>
            <a:r>
              <a:rPr lang="en-US" i="1" dirty="0" smtClean="0">
                <a:solidFill>
                  <a:srgbClr val="CC0099"/>
                </a:solidFill>
                <a:latin typeface="Arial" pitchFamily="34" charset="0"/>
                <a:cs typeface="Arial" pitchFamily="34" charset="0"/>
              </a:rPr>
              <a:t>New Belgium Brewing Co.</a:t>
            </a:r>
          </a:p>
          <a:p>
            <a:r>
              <a:rPr lang="en-US" i="1" dirty="0" smtClean="0">
                <a:solidFill>
                  <a:srgbClr val="CC0099"/>
                </a:solidFill>
                <a:latin typeface="Arial" pitchFamily="34" charset="0"/>
                <a:cs typeface="Arial" pitchFamily="34" charset="0"/>
              </a:rPr>
              <a:t>Anheuser-Busch </a:t>
            </a:r>
            <a:r>
              <a:rPr lang="en-US" i="1" dirty="0" err="1" smtClean="0">
                <a:solidFill>
                  <a:srgbClr val="CC0099"/>
                </a:solidFill>
                <a:latin typeface="Arial" pitchFamily="34" charset="0"/>
                <a:cs typeface="Arial" pitchFamily="34" charset="0"/>
              </a:rPr>
              <a:t>InBev</a:t>
            </a:r>
            <a:endParaRPr lang="en-US" i="1" dirty="0">
              <a:solidFill>
                <a:srgbClr val="CC0099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2149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</p:spPr>
        <p:txBody>
          <a:bodyPr/>
          <a:lstStyle/>
          <a:p>
            <a:r>
              <a:rPr lang="en-US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Field Trips to Brew in Fort Collins</a:t>
            </a:r>
            <a:endParaRPr lang="en-US" b="1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38200"/>
            <a:ext cx="9144000" cy="6019800"/>
          </a:xfrm>
        </p:spPr>
        <p:txBody>
          <a:bodyPr/>
          <a:lstStyle/>
          <a:p>
            <a:r>
              <a:rPr lang="en-US" i="1" dirty="0" smtClean="0">
                <a:solidFill>
                  <a:srgbClr val="CC0099"/>
                </a:solidFill>
                <a:latin typeface="Arial" pitchFamily="34" charset="0"/>
                <a:cs typeface="Arial" pitchFamily="34" charset="0"/>
              </a:rPr>
              <a:t>Equinox Brewing Co.</a:t>
            </a:r>
          </a:p>
          <a:p>
            <a:r>
              <a:rPr lang="en-US" i="1" dirty="0" err="1" smtClean="0">
                <a:solidFill>
                  <a:srgbClr val="CC0099"/>
                </a:solidFill>
                <a:latin typeface="Arial" pitchFamily="34" charset="0"/>
                <a:cs typeface="Arial" pitchFamily="34" charset="0"/>
              </a:rPr>
              <a:t>Funkwerks</a:t>
            </a:r>
            <a:r>
              <a:rPr lang="en-US" i="1" dirty="0" smtClean="0">
                <a:solidFill>
                  <a:srgbClr val="CC0099"/>
                </a:solidFill>
                <a:latin typeface="Arial" pitchFamily="34" charset="0"/>
                <a:cs typeface="Arial" pitchFamily="34" charset="0"/>
              </a:rPr>
              <a:t> Brewery</a:t>
            </a:r>
          </a:p>
          <a:p>
            <a:r>
              <a:rPr lang="en-US" i="1" dirty="0" smtClean="0">
                <a:solidFill>
                  <a:srgbClr val="CC0099"/>
                </a:solidFill>
                <a:latin typeface="Arial" pitchFamily="34" charset="0"/>
                <a:cs typeface="Arial" pitchFamily="34" charset="0"/>
              </a:rPr>
              <a:t>Odell Brewing Co.</a:t>
            </a:r>
          </a:p>
          <a:p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1822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M:\Class Power Points\FTEC 460\FTEC 460 Photos\Odells 10-20-07\DSC_416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4391" y="-1"/>
            <a:ext cx="4613190" cy="304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699" name="Picture 3" descr="M:\Class Power Points\FTEC 460\FTEC 460 Photos\Odells 10-20-07\DSC_419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7852" y="0"/>
            <a:ext cx="4613189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700" name="Picture 4" descr="M:\Class Power Points\FTEC 460\FTEC 460 Photos\Odells 10-20-07\DSC_420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018" y="3817134"/>
            <a:ext cx="4602395" cy="3040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701" name="Picture 5" descr="M:\Class Power Points\FTEC 460\FTEC 460 Photos\Odells 10-20-07\DSC_423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7451" y="3817134"/>
            <a:ext cx="4613591" cy="3048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-1" y="2971800"/>
            <a:ext cx="91410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solidFill>
                  <a:srgbClr val="0000FF"/>
                </a:solidFill>
                <a:latin typeface="Comic Sans MS" pitchFamily="66" charset="0"/>
              </a:rPr>
              <a:t>Odell </a:t>
            </a:r>
            <a:r>
              <a:rPr lang="en-US" sz="4800" b="1" dirty="0">
                <a:solidFill>
                  <a:srgbClr val="0000FF"/>
                </a:solidFill>
                <a:latin typeface="Comic Sans MS" pitchFamily="66" charset="0"/>
              </a:rPr>
              <a:t>B</a:t>
            </a:r>
            <a:r>
              <a:rPr lang="en-US" sz="4800" b="1" dirty="0" smtClean="0">
                <a:solidFill>
                  <a:srgbClr val="0000FF"/>
                </a:solidFill>
                <a:latin typeface="Comic Sans MS" pitchFamily="66" charset="0"/>
              </a:rPr>
              <a:t>rewing Company</a:t>
            </a:r>
            <a:endParaRPr lang="en-US" sz="4800" b="1" dirty="0">
              <a:solidFill>
                <a:srgbClr val="0000FF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715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0"/>
            <a:ext cx="9039225" cy="599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0" y="6010870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Class brewing on Saturday at </a:t>
            </a:r>
            <a:r>
              <a:rPr lang="en-US" sz="2400" b="1" i="1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Odell Brewing Company</a:t>
            </a:r>
            <a:r>
              <a:rPr lang="en-US" sz="2400" b="1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algn="ctr"/>
            <a:r>
              <a:rPr lang="en-US" sz="24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endParaRPr lang="en-US" sz="2400" b="1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8374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M:\Class Power Points\FTEC 460\FTEC 460 Photos\spring, 12\IMG_450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0" y="5791200"/>
            <a:ext cx="54102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dirty="0" smtClean="0">
                <a:solidFill>
                  <a:srgbClr val="FFFF00"/>
                </a:solidFill>
                <a:latin typeface="Comic Sans MS" pitchFamily="66" charset="0"/>
              </a:rPr>
              <a:t>Equinox Brewery</a:t>
            </a:r>
            <a:r>
              <a:rPr lang="en-US" sz="2800" b="1" dirty="0" smtClean="0">
                <a:solidFill>
                  <a:srgbClr val="FFFF00"/>
                </a:solidFill>
                <a:latin typeface="Comic Sans MS" pitchFamily="66" charset="0"/>
              </a:rPr>
              <a:t>: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b="1" dirty="0">
                <a:solidFill>
                  <a:srgbClr val="FFFF00"/>
                </a:solidFill>
                <a:latin typeface="Comic Sans MS" pitchFamily="66" charset="0"/>
              </a:rPr>
              <a:t>m</a:t>
            </a:r>
            <a:r>
              <a:rPr lang="en-US" sz="2800" b="1" dirty="0" smtClean="0">
                <a:solidFill>
                  <a:srgbClr val="FFFF00"/>
                </a:solidFill>
                <a:latin typeface="Comic Sans MS" pitchFamily="66" charset="0"/>
              </a:rPr>
              <a:t>illing barley</a:t>
            </a:r>
          </a:p>
          <a:p>
            <a:endParaRPr lang="en-US" sz="2800" b="1" dirty="0">
              <a:solidFill>
                <a:srgbClr val="FFFF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5952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M:\Class Power Points\FTEC 460\FTEC 460 Photos\spring, 12\IMG_091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19"/>
            <a:ext cx="4572000" cy="60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M:\Class Power Points\FTEC 460\FTEC 460 Photos\spring, 12\IMG_092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0"/>
            <a:ext cx="4572000" cy="60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0" y="6096000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en-US" sz="2800" b="1" dirty="0">
                <a:solidFill>
                  <a:srgbClr val="009900"/>
                </a:solidFill>
                <a:latin typeface="Comic Sans MS" pitchFamily="66" charset="0"/>
              </a:rPr>
              <a:t>m</a:t>
            </a:r>
            <a:r>
              <a:rPr lang="en-US" sz="2800" b="1" dirty="0" smtClean="0">
                <a:solidFill>
                  <a:srgbClr val="009900"/>
                </a:solidFill>
                <a:latin typeface="Comic Sans MS" pitchFamily="66" charset="0"/>
              </a:rPr>
              <a:t>ashing in				kettle boil				</a:t>
            </a:r>
            <a:endParaRPr lang="en-US" sz="2800" b="1" dirty="0">
              <a:solidFill>
                <a:srgbClr val="0099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1185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M:\Class Power Points\FTEC 460\FTEC 460 Photos\spring, 12\IMG_102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72000" cy="60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M:\Class Power Points\FTEC 460\FTEC 460 Photos\spring, 12\IMG_453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-3945"/>
            <a:ext cx="4574959" cy="6099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0" y="609600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en-US" sz="2800" b="1" dirty="0">
                <a:solidFill>
                  <a:srgbClr val="009900"/>
                </a:solidFill>
                <a:latin typeface="Comic Sans MS" pitchFamily="66" charset="0"/>
              </a:rPr>
              <a:t>h</a:t>
            </a:r>
            <a:r>
              <a:rPr lang="en-US" sz="2800" b="1" dirty="0" smtClean="0">
                <a:solidFill>
                  <a:srgbClr val="009900"/>
                </a:solidFill>
                <a:latin typeface="Comic Sans MS" pitchFamily="66" charset="0"/>
              </a:rPr>
              <a:t>ose connections				kettle boil</a:t>
            </a:r>
            <a:endParaRPr lang="en-US" sz="2800" b="1" dirty="0">
              <a:solidFill>
                <a:srgbClr val="0099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8902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M:\Class Power Points\FTEC 460\FTEC 460 Photos\spring, 12\IMG_464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171950" cy="556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7" name="Picture 3" descr="M:\Class Power Points\FTEC 460\FTEC 460 Photos\spring, 12\IMG_465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1950" y="-1"/>
            <a:ext cx="4981667" cy="5512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0" y="5562600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dirty="0" err="1" smtClean="0">
                <a:solidFill>
                  <a:srgbClr val="0000FF"/>
                </a:solidFill>
                <a:latin typeface="Comic Sans MS" pitchFamily="66" charset="0"/>
              </a:rPr>
              <a:t>Funkwerks</a:t>
            </a:r>
            <a:r>
              <a:rPr lang="en-US" sz="2800" b="1" i="1" dirty="0" smtClean="0">
                <a:solidFill>
                  <a:srgbClr val="0000FF"/>
                </a:solidFill>
                <a:latin typeface="Comic Sans MS" pitchFamily="66" charset="0"/>
              </a:rPr>
              <a:t>: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b="1" dirty="0">
                <a:solidFill>
                  <a:srgbClr val="009900"/>
                </a:solidFill>
                <a:latin typeface="Comic Sans MS" pitchFamily="66" charset="0"/>
              </a:rPr>
              <a:t>t</a:t>
            </a:r>
            <a:r>
              <a:rPr lang="en-US" sz="2800" b="1" dirty="0" smtClean="0">
                <a:solidFill>
                  <a:srgbClr val="009900"/>
                </a:solidFill>
                <a:latin typeface="Comic Sans MS" pitchFamily="66" charset="0"/>
              </a:rPr>
              <a:t>he brewery 			the lab</a:t>
            </a:r>
            <a:endParaRPr lang="en-US" sz="2800" b="1" dirty="0">
              <a:solidFill>
                <a:srgbClr val="0099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2721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M:\Class Power Points\FTEC 460\FTEC 460 Photos\spring, 12\IMG_466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0" y="5867400"/>
            <a:ext cx="6477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FF00"/>
                </a:solidFill>
                <a:latin typeface="Comic Sans MS" pitchFamily="66" charset="0"/>
              </a:rPr>
              <a:t>Mash </a:t>
            </a:r>
            <a:r>
              <a:rPr lang="en-US" sz="2800" b="1" dirty="0" err="1" smtClean="0">
                <a:solidFill>
                  <a:srgbClr val="FFFF00"/>
                </a:solidFill>
                <a:latin typeface="Comic Sans MS" pitchFamily="66" charset="0"/>
              </a:rPr>
              <a:t>tun</a:t>
            </a:r>
            <a:r>
              <a:rPr lang="en-US" sz="2800" b="1" dirty="0" smtClean="0">
                <a:solidFill>
                  <a:srgbClr val="FFFF00"/>
                </a:solidFill>
                <a:latin typeface="Comic Sans MS" pitchFamily="66" charset="0"/>
              </a:rPr>
              <a:t>: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b="1" dirty="0">
                <a:solidFill>
                  <a:srgbClr val="FFFF00"/>
                </a:solidFill>
                <a:latin typeface="Comic Sans MS" pitchFamily="66" charset="0"/>
              </a:rPr>
              <a:t>s</a:t>
            </a:r>
            <a:r>
              <a:rPr lang="en-US" sz="2800" b="1" dirty="0" smtClean="0">
                <a:solidFill>
                  <a:srgbClr val="FFFF00"/>
                </a:solidFill>
                <a:latin typeface="Comic Sans MS" pitchFamily="66" charset="0"/>
              </a:rPr>
              <a:t>pent grain</a:t>
            </a:r>
          </a:p>
          <a:p>
            <a:endParaRPr lang="en-US" sz="2800" dirty="0">
              <a:solidFill>
                <a:srgbClr val="FFFF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3550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M:\Class Power Points\FTEC 460\FTEC 460 Photos\spring, 12\IMG_468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43" y="0"/>
            <a:ext cx="898071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143000" y="5168205"/>
            <a:ext cx="448191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FF00"/>
                </a:solidFill>
                <a:latin typeface="Comic Sans MS" pitchFamily="66" charset="0"/>
              </a:rPr>
              <a:t>Mash </a:t>
            </a:r>
            <a:r>
              <a:rPr lang="en-US" sz="2800" b="1" dirty="0" err="1" smtClean="0">
                <a:solidFill>
                  <a:srgbClr val="FFFF00"/>
                </a:solidFill>
                <a:latin typeface="Comic Sans MS" pitchFamily="66" charset="0"/>
              </a:rPr>
              <a:t>tun</a:t>
            </a:r>
            <a:r>
              <a:rPr lang="en-US" sz="2800" b="1" dirty="0" smtClean="0">
                <a:solidFill>
                  <a:srgbClr val="FFFF00"/>
                </a:solidFill>
                <a:latin typeface="Comic Sans MS" pitchFamily="66" charset="0"/>
              </a:rPr>
              <a:t>: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b="1" dirty="0" smtClean="0">
                <a:solidFill>
                  <a:srgbClr val="FFFF00"/>
                </a:solidFill>
                <a:latin typeface="Comic Sans MS" pitchFamily="66" charset="0"/>
              </a:rPr>
              <a:t>“clean in place”…NOT</a:t>
            </a:r>
          </a:p>
          <a:p>
            <a:pPr marL="457200" indent="-457200">
              <a:buFont typeface="Arial" pitchFamily="34" charset="0"/>
              <a:buChar char="•"/>
            </a:pPr>
            <a:endParaRPr lang="en-US" sz="2800" dirty="0">
              <a:solidFill>
                <a:srgbClr val="FFFF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2729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8200"/>
          </a:xfrm>
        </p:spPr>
        <p:txBody>
          <a:bodyPr>
            <a:normAutofit/>
          </a:bodyPr>
          <a:lstStyle/>
          <a:p>
            <a:r>
              <a:rPr lang="en-US" sz="40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Breweries Involved in FTEC 460</a:t>
            </a:r>
            <a:endParaRPr lang="en-US" sz="4000" b="1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38200"/>
            <a:ext cx="9144000" cy="6036906"/>
          </a:xfrm>
        </p:spPr>
        <p:txBody>
          <a:bodyPr>
            <a:normAutofit lnSpcReduction="10000"/>
          </a:bodyPr>
          <a:lstStyle/>
          <a:p>
            <a:pPr marL="0" indent="55563">
              <a:spcBef>
                <a:spcPts val="0"/>
              </a:spcBef>
              <a:buNone/>
            </a:pPr>
            <a:r>
              <a:rPr lang="en-US" sz="2800" b="1" dirty="0" smtClean="0">
                <a:solidFill>
                  <a:srgbClr val="FF0000"/>
                </a:solidFill>
                <a:latin typeface="Comic Sans MS" pitchFamily="66" charset="0"/>
              </a:rPr>
              <a:t>*</a:t>
            </a:r>
            <a:r>
              <a:rPr lang="en-US" sz="2800" dirty="0" smtClean="0">
                <a:latin typeface="Comic Sans MS" pitchFamily="66" charset="0"/>
              </a:rPr>
              <a:t> New Belgium</a:t>
            </a:r>
          </a:p>
          <a:p>
            <a:pPr marL="0" indent="55563">
              <a:spcBef>
                <a:spcPts val="0"/>
              </a:spcBef>
              <a:buNone/>
            </a:pPr>
            <a:r>
              <a:rPr lang="en-US" sz="2800" b="1" dirty="0" smtClean="0">
                <a:solidFill>
                  <a:srgbClr val="FF0000"/>
                </a:solidFill>
                <a:latin typeface="Comic Sans MS" pitchFamily="66" charset="0"/>
              </a:rPr>
              <a:t>*</a:t>
            </a:r>
            <a:r>
              <a:rPr lang="en-US" sz="2800" dirty="0" smtClean="0">
                <a:latin typeface="Comic Sans MS" pitchFamily="66" charset="0"/>
              </a:rPr>
              <a:t> Odell’s</a:t>
            </a:r>
          </a:p>
          <a:p>
            <a:pPr marL="0" indent="55563">
              <a:spcBef>
                <a:spcPts val="0"/>
              </a:spcBef>
              <a:buNone/>
            </a:pPr>
            <a:r>
              <a:rPr lang="en-US" sz="2800" b="1" dirty="0" smtClean="0">
                <a:solidFill>
                  <a:srgbClr val="FF0000"/>
                </a:solidFill>
                <a:latin typeface="Comic Sans MS" pitchFamily="66" charset="0"/>
              </a:rPr>
              <a:t>*</a:t>
            </a:r>
            <a:r>
              <a:rPr lang="en-US" sz="2800" dirty="0" smtClean="0">
                <a:latin typeface="Comic Sans MS" pitchFamily="66" charset="0"/>
              </a:rPr>
              <a:t> Anheuser-Busch In Bev</a:t>
            </a:r>
          </a:p>
          <a:p>
            <a:pPr marL="0" indent="55563">
              <a:spcBef>
                <a:spcPts val="0"/>
              </a:spcBef>
              <a:buNone/>
            </a:pPr>
            <a:r>
              <a:rPr lang="en-US" sz="2800" b="1" dirty="0" smtClean="0">
                <a:solidFill>
                  <a:srgbClr val="FF0000"/>
                </a:solidFill>
                <a:latin typeface="Comic Sans MS" pitchFamily="66" charset="0"/>
              </a:rPr>
              <a:t>*</a:t>
            </a:r>
            <a:r>
              <a:rPr lang="en-US" sz="2800" dirty="0" smtClean="0">
                <a:latin typeface="Comic Sans MS" pitchFamily="66" charset="0"/>
              </a:rPr>
              <a:t> Fort Collins Brewery</a:t>
            </a:r>
          </a:p>
          <a:p>
            <a:pPr marL="0" indent="55563">
              <a:spcBef>
                <a:spcPts val="0"/>
              </a:spcBef>
              <a:buNone/>
            </a:pPr>
            <a:r>
              <a:rPr lang="en-US" sz="2800" dirty="0">
                <a:latin typeface="Comic Sans MS" pitchFamily="66" charset="0"/>
              </a:rPr>
              <a:t>  </a:t>
            </a:r>
            <a:r>
              <a:rPr lang="en-US" sz="2800" dirty="0" smtClean="0">
                <a:latin typeface="Comic Sans MS" pitchFamily="66" charset="0"/>
              </a:rPr>
              <a:t> </a:t>
            </a:r>
            <a:r>
              <a:rPr lang="en-US" sz="2800" dirty="0" err="1" smtClean="0">
                <a:latin typeface="Comic Sans MS" pitchFamily="66" charset="0"/>
              </a:rPr>
              <a:t>CooperSmiths</a:t>
            </a:r>
            <a:endParaRPr lang="en-US" sz="2800" dirty="0" smtClean="0">
              <a:latin typeface="Comic Sans MS" pitchFamily="66" charset="0"/>
            </a:endParaRPr>
          </a:p>
          <a:p>
            <a:pPr marL="0" indent="55563">
              <a:spcBef>
                <a:spcPts val="0"/>
              </a:spcBef>
              <a:buNone/>
            </a:pPr>
            <a:r>
              <a:rPr lang="en-US" sz="2800" b="1" dirty="0" smtClean="0">
                <a:solidFill>
                  <a:srgbClr val="FF0000"/>
                </a:solidFill>
                <a:latin typeface="Comic Sans MS" pitchFamily="66" charset="0"/>
              </a:rPr>
              <a:t>*</a:t>
            </a:r>
            <a:r>
              <a:rPr lang="en-US" sz="2800" dirty="0" smtClean="0">
                <a:latin typeface="Comic Sans MS" pitchFamily="66" charset="0"/>
              </a:rPr>
              <a:t> C. B. &amp; Potts</a:t>
            </a:r>
          </a:p>
          <a:p>
            <a:pPr marL="0" indent="55563">
              <a:spcBef>
                <a:spcPts val="0"/>
              </a:spcBef>
              <a:buNone/>
            </a:pPr>
            <a:r>
              <a:rPr lang="en-US" sz="2800" b="1" dirty="0" smtClean="0">
                <a:solidFill>
                  <a:srgbClr val="FF0000"/>
                </a:solidFill>
                <a:latin typeface="Comic Sans MS" pitchFamily="66" charset="0"/>
              </a:rPr>
              <a:t>*</a:t>
            </a:r>
            <a:r>
              <a:rPr lang="en-US" sz="2800" dirty="0" smtClean="0">
                <a:latin typeface="Comic Sans MS" pitchFamily="66" charset="0"/>
              </a:rPr>
              <a:t> </a:t>
            </a:r>
            <a:r>
              <a:rPr lang="en-US" sz="2800" dirty="0" err="1" smtClean="0">
                <a:latin typeface="Comic Sans MS" pitchFamily="66" charset="0"/>
              </a:rPr>
              <a:t>MillerCoors</a:t>
            </a:r>
            <a:endParaRPr lang="en-US" sz="2800" dirty="0" smtClean="0">
              <a:latin typeface="Comic Sans MS" pitchFamily="66" charset="0"/>
            </a:endParaRPr>
          </a:p>
          <a:p>
            <a:pPr marL="0" indent="55563">
              <a:spcBef>
                <a:spcPts val="0"/>
              </a:spcBef>
              <a:buNone/>
            </a:pPr>
            <a:r>
              <a:rPr lang="en-US" sz="2800" b="1" dirty="0" smtClean="0">
                <a:solidFill>
                  <a:srgbClr val="FF0000"/>
                </a:solidFill>
                <a:latin typeface="Comic Sans MS" pitchFamily="66" charset="0"/>
              </a:rPr>
              <a:t>*</a:t>
            </a:r>
            <a:r>
              <a:rPr lang="en-US" sz="2800" dirty="0" smtClean="0">
                <a:latin typeface="Comic Sans MS" pitchFamily="66" charset="0"/>
              </a:rPr>
              <a:t> Equinox</a:t>
            </a:r>
          </a:p>
          <a:p>
            <a:pPr marL="0" indent="55563">
              <a:spcBef>
                <a:spcPts val="0"/>
              </a:spcBef>
              <a:buNone/>
            </a:pPr>
            <a:r>
              <a:rPr lang="en-US" sz="2800" b="1" dirty="0" smtClean="0">
                <a:solidFill>
                  <a:srgbClr val="FF0000"/>
                </a:solidFill>
                <a:latin typeface="Comic Sans MS" pitchFamily="66" charset="0"/>
              </a:rPr>
              <a:t>* </a:t>
            </a:r>
            <a:r>
              <a:rPr lang="en-US" sz="2800" dirty="0" smtClean="0">
                <a:latin typeface="Comic Sans MS" pitchFamily="66" charset="0"/>
              </a:rPr>
              <a:t>Avery</a:t>
            </a:r>
          </a:p>
          <a:p>
            <a:pPr marL="0" indent="55563">
              <a:spcBef>
                <a:spcPts val="0"/>
              </a:spcBef>
              <a:buNone/>
            </a:pPr>
            <a:r>
              <a:rPr lang="en-US" sz="2800" b="1" dirty="0" smtClean="0">
                <a:solidFill>
                  <a:srgbClr val="FF0000"/>
                </a:solidFill>
                <a:latin typeface="Comic Sans MS" pitchFamily="66" charset="0"/>
              </a:rPr>
              <a:t>*</a:t>
            </a:r>
            <a:r>
              <a:rPr lang="en-US" sz="2800" dirty="0" smtClean="0">
                <a:latin typeface="Comic Sans MS" pitchFamily="66" charset="0"/>
              </a:rPr>
              <a:t> </a:t>
            </a:r>
            <a:r>
              <a:rPr lang="en-US" sz="2800" dirty="0" err="1" smtClean="0">
                <a:latin typeface="Comic Sans MS" pitchFamily="66" charset="0"/>
              </a:rPr>
              <a:t>Funkwerks</a:t>
            </a:r>
            <a:endParaRPr lang="en-US" sz="2800" dirty="0" smtClean="0">
              <a:latin typeface="Comic Sans MS" pitchFamily="66" charset="0"/>
            </a:endParaRPr>
          </a:p>
          <a:p>
            <a:pPr marL="0" indent="55563">
              <a:spcBef>
                <a:spcPts val="0"/>
              </a:spcBef>
              <a:buNone/>
            </a:pPr>
            <a:r>
              <a:rPr lang="en-US" sz="2800" dirty="0" smtClean="0">
                <a:latin typeface="Comic Sans MS" pitchFamily="66" charset="0"/>
              </a:rPr>
              <a:t>   Crooked Stave Artisan Beer Project</a:t>
            </a:r>
          </a:p>
          <a:p>
            <a:pPr marL="0" indent="55563">
              <a:spcBef>
                <a:spcPts val="0"/>
              </a:spcBef>
              <a:buNone/>
            </a:pPr>
            <a:r>
              <a:rPr lang="en-US" sz="2800" dirty="0">
                <a:latin typeface="Comic Sans MS" pitchFamily="66" charset="0"/>
              </a:rPr>
              <a:t> </a:t>
            </a:r>
            <a:r>
              <a:rPr lang="en-US" sz="2800" dirty="0" smtClean="0">
                <a:latin typeface="Comic Sans MS" pitchFamily="66" charset="0"/>
              </a:rPr>
              <a:t>  Grimm Brothers</a:t>
            </a:r>
          </a:p>
          <a:p>
            <a:pPr marL="0" indent="55563">
              <a:spcBef>
                <a:spcPts val="0"/>
              </a:spcBef>
              <a:buNone/>
            </a:pPr>
            <a:r>
              <a:rPr lang="en-US" sz="2800" dirty="0">
                <a:latin typeface="Comic Sans MS" pitchFamily="66" charset="0"/>
              </a:rPr>
              <a:t> </a:t>
            </a:r>
            <a:r>
              <a:rPr lang="en-US" sz="2800" dirty="0" smtClean="0">
                <a:latin typeface="Comic Sans MS" pitchFamily="66" charset="0"/>
              </a:rPr>
              <a:t>  Pateros Creek</a:t>
            </a:r>
          </a:p>
          <a:p>
            <a:pPr marL="0" indent="55563">
              <a:spcBef>
                <a:spcPts val="0"/>
              </a:spcBef>
              <a:buNone/>
            </a:pPr>
            <a:r>
              <a:rPr lang="en-US" sz="2800" b="1" dirty="0" smtClean="0">
                <a:solidFill>
                  <a:srgbClr val="FF0000"/>
                </a:solidFill>
                <a:latin typeface="Comic Sans MS" pitchFamily="66" charset="0"/>
              </a:rPr>
              <a:t>* </a:t>
            </a:r>
            <a:r>
              <a:rPr lang="en-US" sz="2800" dirty="0" smtClean="0">
                <a:latin typeface="Comic Sans MS" pitchFamily="66" charset="0"/>
              </a:rPr>
              <a:t>Oskar Blues </a:t>
            </a:r>
          </a:p>
          <a:p>
            <a:pPr marL="0" indent="0">
              <a:buNone/>
            </a:pPr>
            <a:r>
              <a:rPr lang="en-US" sz="2800" b="1" dirty="0" smtClean="0">
                <a:solidFill>
                  <a:srgbClr val="FF0000"/>
                </a:solidFill>
                <a:latin typeface="Comic Sans MS" pitchFamily="66" charset="0"/>
              </a:rPr>
              <a:t>* Breweries that have hired FTEC 460 graduates</a:t>
            </a:r>
            <a:endParaRPr lang="en-US" sz="28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9587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3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6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5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6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7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1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7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7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7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7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8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8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3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8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8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8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3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9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94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</p:spPr>
        <p:txBody>
          <a:bodyPr/>
          <a:lstStyle/>
          <a:p>
            <a:r>
              <a:rPr lang="en-US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Enrollment &amp; Student Interest</a:t>
            </a:r>
            <a:endParaRPr lang="en-US" b="1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66800"/>
            <a:ext cx="9144000" cy="5791200"/>
          </a:xfrm>
        </p:spPr>
        <p:txBody>
          <a:bodyPr/>
          <a:lstStyle/>
          <a:p>
            <a:pPr marL="0" indent="0">
              <a:lnSpc>
                <a:spcPts val="3000"/>
              </a:lnSpc>
              <a:buNone/>
            </a:pPr>
            <a:r>
              <a:rPr lang="en-US" b="1" dirty="0" smtClean="0">
                <a:latin typeface="Arial" pitchFamily="34" charset="0"/>
                <a:cs typeface="Arial" pitchFamily="34" charset="0"/>
              </a:rPr>
              <a:t>2005 – 2012: </a:t>
            </a:r>
            <a:r>
              <a:rPr lang="en-US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11</a:t>
            </a:r>
            <a:r>
              <a:rPr lang="en-US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semesters, </a:t>
            </a:r>
            <a:r>
              <a:rPr lang="en-US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220</a:t>
            </a:r>
            <a:r>
              <a:rPr lang="en-US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students</a:t>
            </a:r>
          </a:p>
          <a:p>
            <a:pPr marL="0" indent="0">
              <a:lnSpc>
                <a:spcPts val="3000"/>
              </a:lnSpc>
              <a:buNone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		      </a:t>
            </a:r>
            <a:r>
              <a:rPr lang="en-US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32</a:t>
            </a:r>
            <a:r>
              <a:rPr lang="en-US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have been hired by brewing 					industry  (</a:t>
            </a:r>
            <a:r>
              <a:rPr lang="en-US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15%</a:t>
            </a:r>
            <a:r>
              <a:rPr lang="en-US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)</a:t>
            </a:r>
          </a:p>
          <a:p>
            <a:pPr marL="0" indent="0">
              <a:lnSpc>
                <a:spcPts val="3000"/>
              </a:lnSpc>
              <a:buNone/>
            </a:pPr>
            <a:endParaRPr lang="en-US" dirty="0">
              <a:latin typeface="Arial" pitchFamily="34" charset="0"/>
              <a:cs typeface="Arial" pitchFamily="34" charset="0"/>
            </a:endParaRPr>
          </a:p>
          <a:p>
            <a:pPr marL="0" indent="0">
              <a:lnSpc>
                <a:spcPts val="3000"/>
              </a:lnSpc>
              <a:buNone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Enrollment cap at </a:t>
            </a:r>
            <a:r>
              <a:rPr lang="en-US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20</a:t>
            </a:r>
            <a:r>
              <a:rPr lang="en-US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per semester</a:t>
            </a:r>
          </a:p>
          <a:p>
            <a:pPr marL="0" indent="0">
              <a:lnSpc>
                <a:spcPts val="3000"/>
              </a:lnSpc>
              <a:buNone/>
            </a:pP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lnSpc>
                <a:spcPts val="3000"/>
              </a:lnSpc>
              <a:buNone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Currently 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40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qualified students per semester 	cannot enroll once cap is reached; 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huge 	demand for course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>
              <a:lnSpc>
                <a:spcPts val="3000"/>
              </a:lnSpc>
              <a:buNone/>
            </a:pP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4073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/>
          <a:lstStyle/>
          <a:p>
            <a:r>
              <a:rPr lang="en-US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Student Majors Enrolled</a:t>
            </a:r>
            <a:endParaRPr lang="en-US" b="1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38200"/>
            <a:ext cx="4495800" cy="6019800"/>
          </a:xfrm>
        </p:spPr>
        <p:txBody>
          <a:bodyPr>
            <a:normAutofit/>
          </a:bodyPr>
          <a:lstStyle/>
          <a:p>
            <a:pPr>
              <a:lnSpc>
                <a:spcPts val="2000"/>
              </a:lnSpc>
            </a:pPr>
            <a:r>
              <a:rPr lang="en-US" sz="2000" b="1" dirty="0">
                <a:latin typeface="Arial" pitchFamily="34" charset="0"/>
                <a:cs typeface="Arial" pitchFamily="34" charset="0"/>
              </a:rPr>
              <a:t>Food Science</a:t>
            </a:r>
          </a:p>
          <a:p>
            <a:pPr>
              <a:lnSpc>
                <a:spcPts val="2000"/>
              </a:lnSpc>
            </a:pPr>
            <a:r>
              <a:rPr lang="en-US" sz="2000" dirty="0" smtClean="0"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Biological </a:t>
            </a:r>
            <a:r>
              <a:rPr lang="en-US" sz="2000" dirty="0"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Science </a:t>
            </a:r>
            <a:endParaRPr lang="en-US" sz="2000" dirty="0" smtClean="0">
              <a:solidFill>
                <a:srgbClr val="00990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ts val="2000"/>
              </a:lnSpc>
            </a:pPr>
            <a:r>
              <a:rPr lang="en-US" sz="2000" dirty="0" smtClean="0"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Biomedical Sciences (pre-med)</a:t>
            </a:r>
          </a:p>
          <a:p>
            <a:pPr>
              <a:lnSpc>
                <a:spcPts val="2000"/>
              </a:lnSpc>
            </a:pPr>
            <a:r>
              <a:rPr lang="en-US" sz="2000" dirty="0" smtClean="0"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Botany</a:t>
            </a:r>
          </a:p>
          <a:p>
            <a:pPr>
              <a:lnSpc>
                <a:spcPts val="2000"/>
              </a:lnSpc>
            </a:pPr>
            <a:r>
              <a:rPr lang="en-US" sz="2000" dirty="0" smtClean="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Microbiology</a:t>
            </a:r>
          </a:p>
          <a:p>
            <a:pPr>
              <a:lnSpc>
                <a:spcPts val="2000"/>
              </a:lnSpc>
            </a:pPr>
            <a:r>
              <a:rPr lang="en-US" sz="2000" dirty="0" smtClean="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Zoology</a:t>
            </a:r>
          </a:p>
          <a:p>
            <a:pPr>
              <a:lnSpc>
                <a:spcPts val="2000"/>
              </a:lnSpc>
            </a:pPr>
            <a:r>
              <a:rPr lang="en-US" sz="2000" dirty="0" smtClean="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Natural Sciences</a:t>
            </a:r>
          </a:p>
          <a:p>
            <a:pPr>
              <a:lnSpc>
                <a:spcPts val="2000"/>
              </a:lnSpc>
            </a:pPr>
            <a:r>
              <a:rPr lang="en-US" sz="200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Chemistry</a:t>
            </a:r>
          </a:p>
          <a:p>
            <a:pPr>
              <a:lnSpc>
                <a:spcPts val="2000"/>
              </a:lnSpc>
            </a:pPr>
            <a:r>
              <a:rPr lang="en-US" sz="200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Biochemistry</a:t>
            </a:r>
          </a:p>
          <a:p>
            <a:pPr>
              <a:lnSpc>
                <a:spcPts val="2000"/>
              </a:lnSpc>
            </a:pPr>
            <a:r>
              <a:rPr lang="en-US" sz="200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Physics</a:t>
            </a:r>
            <a:endParaRPr lang="en-US" sz="2000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ts val="2000"/>
              </a:lnSpc>
            </a:pPr>
            <a:r>
              <a:rPr lang="en-US" sz="2000" dirty="0">
                <a:solidFill>
                  <a:srgbClr val="9933FF"/>
                </a:solidFill>
                <a:latin typeface="Arial" pitchFamily="34" charset="0"/>
                <a:cs typeface="Arial" pitchFamily="34" charset="0"/>
              </a:rPr>
              <a:t>Chemical </a:t>
            </a:r>
            <a:r>
              <a:rPr lang="en-US" sz="2000" dirty="0" smtClean="0">
                <a:solidFill>
                  <a:srgbClr val="9933FF"/>
                </a:solidFill>
                <a:latin typeface="Arial" pitchFamily="34" charset="0"/>
                <a:cs typeface="Arial" pitchFamily="34" charset="0"/>
              </a:rPr>
              <a:t>Engineering</a:t>
            </a:r>
          </a:p>
          <a:p>
            <a:pPr>
              <a:lnSpc>
                <a:spcPts val="2000"/>
              </a:lnSpc>
            </a:pPr>
            <a:r>
              <a:rPr lang="en-US" sz="2000" dirty="0" smtClean="0">
                <a:solidFill>
                  <a:srgbClr val="9933FF"/>
                </a:solidFill>
                <a:latin typeface="Arial" pitchFamily="34" charset="0"/>
                <a:cs typeface="Arial" pitchFamily="34" charset="0"/>
              </a:rPr>
              <a:t>Chemical &amp; Biological Engineering</a:t>
            </a:r>
            <a:endParaRPr lang="en-US" sz="2000" dirty="0">
              <a:solidFill>
                <a:srgbClr val="9933FF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ts val="2000"/>
              </a:lnSpc>
            </a:pPr>
            <a:r>
              <a:rPr lang="en-US" sz="2000" dirty="0">
                <a:solidFill>
                  <a:srgbClr val="9933FF"/>
                </a:solidFill>
                <a:latin typeface="Arial" pitchFamily="34" charset="0"/>
                <a:cs typeface="Arial" pitchFamily="34" charset="0"/>
              </a:rPr>
              <a:t>Mechanical </a:t>
            </a:r>
            <a:r>
              <a:rPr lang="en-US" sz="2000" dirty="0" smtClean="0">
                <a:solidFill>
                  <a:srgbClr val="9933FF"/>
                </a:solidFill>
                <a:latin typeface="Arial" pitchFamily="34" charset="0"/>
                <a:cs typeface="Arial" pitchFamily="34" charset="0"/>
              </a:rPr>
              <a:t>Engineering</a:t>
            </a:r>
          </a:p>
          <a:p>
            <a:pPr>
              <a:lnSpc>
                <a:spcPts val="2000"/>
              </a:lnSpc>
            </a:pPr>
            <a:r>
              <a:rPr lang="en-US" sz="2000" dirty="0" smtClean="0">
                <a:solidFill>
                  <a:srgbClr val="9933FF"/>
                </a:solidFill>
                <a:latin typeface="Arial" pitchFamily="34" charset="0"/>
                <a:cs typeface="Arial" pitchFamily="34" charset="0"/>
              </a:rPr>
              <a:t>Computer Engineering</a:t>
            </a:r>
          </a:p>
          <a:p>
            <a:pPr>
              <a:lnSpc>
                <a:spcPts val="2000"/>
              </a:lnSpc>
            </a:pPr>
            <a:r>
              <a:rPr lang="en-US" sz="2000" dirty="0" smtClean="0">
                <a:solidFill>
                  <a:srgbClr val="9933FF"/>
                </a:solidFill>
                <a:latin typeface="Arial" pitchFamily="34" charset="0"/>
                <a:cs typeface="Arial" pitchFamily="34" charset="0"/>
              </a:rPr>
              <a:t>Civil Engineering</a:t>
            </a:r>
          </a:p>
          <a:p>
            <a:pPr>
              <a:lnSpc>
                <a:spcPts val="2000"/>
              </a:lnSpc>
            </a:pPr>
            <a:r>
              <a:rPr lang="en-US" sz="2000" dirty="0" smtClean="0">
                <a:solidFill>
                  <a:srgbClr val="9933FF"/>
                </a:solidFill>
                <a:latin typeface="Arial" pitchFamily="34" charset="0"/>
                <a:cs typeface="Arial" pitchFamily="34" charset="0"/>
              </a:rPr>
              <a:t>Environmental Engineering</a:t>
            </a:r>
          </a:p>
          <a:p>
            <a:pPr>
              <a:lnSpc>
                <a:spcPts val="2000"/>
              </a:lnSpc>
            </a:pPr>
            <a:r>
              <a:rPr lang="en-US" sz="2000" dirty="0" smtClean="0">
                <a:solidFill>
                  <a:srgbClr val="9933FF"/>
                </a:solidFill>
                <a:latin typeface="Arial" pitchFamily="34" charset="0"/>
                <a:cs typeface="Arial" pitchFamily="34" charset="0"/>
              </a:rPr>
              <a:t>Systems Engineering</a:t>
            </a:r>
          </a:p>
          <a:p>
            <a:pPr>
              <a:lnSpc>
                <a:spcPts val="3000"/>
              </a:lnSpc>
            </a:pP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ts val="3000"/>
              </a:lnSpc>
            </a:pPr>
            <a:endParaRPr lang="en-US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648200" y="838200"/>
            <a:ext cx="4495800" cy="6650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ts val="2500"/>
              </a:lnSpc>
              <a:buFont typeface="Arial" pitchFamily="34" charset="0"/>
              <a:buChar char="•"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Nutrition/Dietetics</a:t>
            </a:r>
          </a:p>
          <a:p>
            <a:pPr marL="285750" indent="-285750">
              <a:lnSpc>
                <a:spcPts val="2500"/>
              </a:lnSpc>
              <a:buFont typeface="Arial" pitchFamily="34" charset="0"/>
              <a:buChar char="•"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Restaurant &amp; Resort Management</a:t>
            </a:r>
            <a:r>
              <a:rPr lang="en-US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*</a:t>
            </a:r>
          </a:p>
          <a:p>
            <a:pPr marL="285750" indent="-285750">
              <a:lnSpc>
                <a:spcPts val="2500"/>
              </a:lnSpc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Health </a:t>
            </a:r>
            <a:r>
              <a:rPr lang="en-US" sz="2000" dirty="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&amp; Exercise </a:t>
            </a:r>
            <a:r>
              <a:rPr lang="en-US" sz="2000" dirty="0" smtClean="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Science</a:t>
            </a:r>
          </a:p>
          <a:p>
            <a:pPr marL="285750" indent="-285750">
              <a:lnSpc>
                <a:spcPts val="2500"/>
              </a:lnSpc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Environmental Health</a:t>
            </a:r>
          </a:p>
          <a:p>
            <a:pPr marL="285750" indent="-285750">
              <a:lnSpc>
                <a:spcPts val="2500"/>
              </a:lnSpc>
              <a:buFont typeface="Arial" pitchFamily="34" charset="0"/>
              <a:buChar char="•"/>
            </a:pPr>
            <a:r>
              <a:rPr lang="en-US" sz="2000" dirty="0"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Wildlife </a:t>
            </a:r>
            <a:r>
              <a:rPr lang="en-US" sz="2000" dirty="0" smtClean="0"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Biology</a:t>
            </a:r>
          </a:p>
          <a:p>
            <a:pPr marL="285750" indent="-285750">
              <a:lnSpc>
                <a:spcPts val="2500"/>
              </a:lnSpc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Rangeland Ecology</a:t>
            </a:r>
          </a:p>
          <a:p>
            <a:pPr marL="285750" indent="-285750">
              <a:lnSpc>
                <a:spcPts val="2500"/>
              </a:lnSpc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Horticulture</a:t>
            </a:r>
          </a:p>
          <a:p>
            <a:pPr marL="285750" indent="-285750">
              <a:lnSpc>
                <a:spcPts val="2500"/>
              </a:lnSpc>
              <a:buFont typeface="Arial" pitchFamily="34" charset="0"/>
              <a:buChar char="•"/>
            </a:pPr>
            <a:r>
              <a:rPr lang="en-US" sz="2000" dirty="0"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Soil &amp; Crop </a:t>
            </a:r>
            <a:r>
              <a:rPr lang="en-US" sz="2000" dirty="0" smtClean="0"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Sciences</a:t>
            </a:r>
          </a:p>
          <a:p>
            <a:pPr marL="285750" indent="-285750">
              <a:lnSpc>
                <a:spcPts val="2500"/>
              </a:lnSpc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Forestry</a:t>
            </a:r>
          </a:p>
          <a:p>
            <a:pPr marL="285750" indent="-285750">
              <a:lnSpc>
                <a:spcPts val="2500"/>
              </a:lnSpc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Ecology</a:t>
            </a:r>
          </a:p>
          <a:p>
            <a:pPr marL="285750" indent="-285750">
              <a:lnSpc>
                <a:spcPts val="2500"/>
              </a:lnSpc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Entomology</a:t>
            </a:r>
          </a:p>
          <a:p>
            <a:pPr marL="285750" indent="-285750">
              <a:lnSpc>
                <a:spcPts val="2500"/>
              </a:lnSpc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Psychology</a:t>
            </a:r>
          </a:p>
          <a:p>
            <a:pPr marL="285750" indent="-285750">
              <a:lnSpc>
                <a:spcPts val="2500"/>
              </a:lnSpc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Sociology</a:t>
            </a:r>
            <a:r>
              <a:rPr lang="en-US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*</a:t>
            </a:r>
          </a:p>
          <a:p>
            <a:pPr marL="285750" indent="-285750">
              <a:lnSpc>
                <a:spcPts val="2500"/>
              </a:lnSpc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996633"/>
                </a:solidFill>
                <a:latin typeface="Arial" pitchFamily="34" charset="0"/>
                <a:cs typeface="Arial" pitchFamily="34" charset="0"/>
              </a:rPr>
              <a:t>Political Science</a:t>
            </a:r>
            <a:r>
              <a:rPr lang="en-US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*</a:t>
            </a:r>
          </a:p>
          <a:p>
            <a:pPr marL="285750" indent="-285750">
              <a:lnSpc>
                <a:spcPts val="2500"/>
              </a:lnSpc>
              <a:buFont typeface="Arial" pitchFamily="34" charset="0"/>
              <a:buChar char="•"/>
            </a:pPr>
            <a:r>
              <a:rPr lang="en-US" sz="2000" dirty="0">
                <a:solidFill>
                  <a:srgbClr val="996633"/>
                </a:solidFill>
                <a:latin typeface="Arial" pitchFamily="34" charset="0"/>
                <a:cs typeface="Arial" pitchFamily="34" charset="0"/>
              </a:rPr>
              <a:t>History</a:t>
            </a:r>
            <a:r>
              <a:rPr lang="en-US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*</a:t>
            </a:r>
          </a:p>
          <a:p>
            <a:pPr marL="285750" indent="-285750">
              <a:lnSpc>
                <a:spcPts val="2500"/>
              </a:lnSpc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A50021"/>
                </a:solidFill>
                <a:latin typeface="Arial" pitchFamily="34" charset="0"/>
                <a:cs typeface="Arial" pitchFamily="34" charset="0"/>
              </a:rPr>
              <a:t>Business Administration</a:t>
            </a:r>
            <a:r>
              <a:rPr lang="en-US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*</a:t>
            </a:r>
          </a:p>
          <a:p>
            <a:pPr marL="285750" indent="-285750">
              <a:lnSpc>
                <a:spcPts val="2500"/>
              </a:lnSpc>
              <a:buFont typeface="Arial" pitchFamily="34" charset="0"/>
              <a:buChar char="•"/>
            </a:pPr>
            <a:r>
              <a:rPr lang="en-US" sz="2000" dirty="0">
                <a:solidFill>
                  <a:srgbClr val="A50021"/>
                </a:solidFill>
                <a:latin typeface="Arial" pitchFamily="34" charset="0"/>
                <a:cs typeface="Arial" pitchFamily="34" charset="0"/>
              </a:rPr>
              <a:t>Economics</a:t>
            </a:r>
            <a:r>
              <a:rPr lang="en-US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*</a:t>
            </a:r>
          </a:p>
          <a:p>
            <a:pPr marL="285750" indent="-285750">
              <a:buFont typeface="Arial" pitchFamily="34" charset="0"/>
              <a:buChar char="•"/>
            </a:pPr>
            <a:endParaRPr lang="en-US" dirty="0"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1815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CSU Courses in Fermentation Science</a:t>
            </a:r>
            <a:endParaRPr lang="en-US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38200"/>
            <a:ext cx="9144000" cy="6019800"/>
          </a:xfrm>
        </p:spPr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FTEC 210 </a:t>
            </a:r>
            <a:r>
              <a:rPr lang="en-US" b="1" i="1" dirty="0" smtClean="0">
                <a:solidFill>
                  <a:srgbClr val="9933FF"/>
                </a:solidFill>
                <a:latin typeface="Arial" pitchFamily="34" charset="0"/>
                <a:cs typeface="Arial" pitchFamily="34" charset="0"/>
              </a:rPr>
              <a:t>Science of Food Fermentation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FTEC 460 </a:t>
            </a:r>
            <a:r>
              <a:rPr lang="en-US" b="1" i="1" dirty="0" smtClean="0">
                <a:solidFill>
                  <a:srgbClr val="9933FF"/>
                </a:solidFill>
                <a:latin typeface="Arial" pitchFamily="34" charset="0"/>
                <a:cs typeface="Arial" pitchFamily="34" charset="0"/>
              </a:rPr>
              <a:t>Brewing Science &amp; Technology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FTEC 422 </a:t>
            </a:r>
            <a:r>
              <a:rPr lang="en-US" b="1" i="1" dirty="0" smtClean="0">
                <a:solidFill>
                  <a:srgbClr val="9933FF"/>
                </a:solidFill>
                <a:latin typeface="Arial" pitchFamily="34" charset="0"/>
                <a:cs typeface="Arial" pitchFamily="34" charset="0"/>
              </a:rPr>
              <a:t>Brewing Analysis &amp; Quality 	Control</a:t>
            </a:r>
          </a:p>
          <a:p>
            <a:r>
              <a:rPr lang="en-US" dirty="0">
                <a:latin typeface="Arial" pitchFamily="34" charset="0"/>
                <a:cs typeface="Arial" pitchFamily="34" charset="0"/>
              </a:rPr>
              <a:t>FSHN 484 or FSHN 684, </a:t>
            </a:r>
            <a:r>
              <a:rPr lang="en-US" b="1" i="1" dirty="0">
                <a:solidFill>
                  <a:srgbClr val="9933FF"/>
                </a:solidFill>
                <a:latin typeface="Arial" pitchFamily="34" charset="0"/>
                <a:cs typeface="Arial" pitchFamily="34" charset="0"/>
              </a:rPr>
              <a:t>Supervised College </a:t>
            </a:r>
            <a:r>
              <a:rPr lang="en-US" b="1" i="1" dirty="0" smtClean="0">
                <a:solidFill>
                  <a:srgbClr val="9933FF"/>
                </a:solidFill>
                <a:latin typeface="Arial" pitchFamily="34" charset="0"/>
                <a:cs typeface="Arial" pitchFamily="34" charset="0"/>
              </a:rPr>
              <a:t>	Teaching</a:t>
            </a:r>
            <a:r>
              <a:rPr lang="en-US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(of fermentation science courses)</a:t>
            </a:r>
          </a:p>
          <a:p>
            <a:r>
              <a:rPr lang="en-US" dirty="0">
                <a:latin typeface="Arial" pitchFamily="34" charset="0"/>
                <a:cs typeface="Arial" pitchFamily="34" charset="0"/>
              </a:rPr>
              <a:t>FTEC 487, </a:t>
            </a:r>
            <a:r>
              <a:rPr lang="en-US" b="1" i="1" dirty="0" smtClean="0">
                <a:solidFill>
                  <a:srgbClr val="9933FF"/>
                </a:solidFill>
                <a:latin typeface="Arial" pitchFamily="34" charset="0"/>
                <a:cs typeface="Arial" pitchFamily="34" charset="0"/>
              </a:rPr>
              <a:t>Internship</a:t>
            </a:r>
            <a:r>
              <a:rPr lang="en-US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(brewing/food industry)</a:t>
            </a:r>
          </a:p>
          <a:p>
            <a:r>
              <a:rPr lang="en-US" dirty="0">
                <a:latin typeface="Arial" pitchFamily="34" charset="0"/>
                <a:cs typeface="Arial" pitchFamily="34" charset="0"/>
              </a:rPr>
              <a:t>FTEC 495, </a:t>
            </a:r>
            <a:r>
              <a:rPr lang="en-US" b="1" i="1" dirty="0">
                <a:solidFill>
                  <a:srgbClr val="9933FF"/>
                </a:solidFill>
                <a:latin typeface="Arial" pitchFamily="34" charset="0"/>
                <a:cs typeface="Arial" pitchFamily="34" charset="0"/>
              </a:rPr>
              <a:t>Independent Study</a:t>
            </a:r>
            <a:r>
              <a:rPr lang="en-US" i="1" dirty="0" smtClean="0">
                <a:latin typeface="Arial" pitchFamily="34" charset="0"/>
                <a:cs typeface="Arial" pitchFamily="34" charset="0"/>
              </a:rPr>
              <a:t>  (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research)</a:t>
            </a:r>
          </a:p>
          <a:p>
            <a:pPr marL="0" indent="0">
              <a:buNone/>
            </a:pP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9395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2000"/>
          </a:xfrm>
        </p:spPr>
        <p:txBody>
          <a:bodyPr/>
          <a:lstStyle/>
          <a:p>
            <a:r>
              <a:rPr lang="en-US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Summary</a:t>
            </a:r>
            <a:endParaRPr lang="en-US" b="1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62000"/>
            <a:ext cx="9144000" cy="6096000"/>
          </a:xfrm>
        </p:spPr>
        <p:txBody>
          <a:bodyPr/>
          <a:lstStyle/>
          <a:p>
            <a:pPr marL="0" indent="0">
              <a:buNone/>
            </a:pPr>
            <a:r>
              <a:rPr lang="en-US" b="1" u="sng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Challenges</a:t>
            </a:r>
          </a:p>
          <a:p>
            <a:r>
              <a:rPr lang="en-US" sz="2400" dirty="0">
                <a:latin typeface="Arial" pitchFamily="34" charset="0"/>
                <a:cs typeface="Arial" pitchFamily="34" charset="0"/>
              </a:rPr>
              <a:t>d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emand of brewing industry and students</a:t>
            </a:r>
          </a:p>
          <a:p>
            <a:r>
              <a:rPr lang="en-US" sz="2400" dirty="0">
                <a:latin typeface="Arial" pitchFamily="34" charset="0"/>
                <a:cs typeface="Arial" pitchFamily="34" charset="0"/>
              </a:rPr>
              <a:t>c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ourses limited to students age 21</a:t>
            </a:r>
          </a:p>
          <a:p>
            <a:r>
              <a:rPr lang="en-US" sz="2400" dirty="0">
                <a:latin typeface="Arial" pitchFamily="34" charset="0"/>
                <a:cs typeface="Arial" pitchFamily="34" charset="0"/>
              </a:rPr>
              <a:t>m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aturity level and personal philosophy on alcohol use and 	abuse – students written statement</a:t>
            </a:r>
          </a:p>
          <a:p>
            <a:r>
              <a:rPr lang="en-US" sz="2400" dirty="0">
                <a:latin typeface="Arial" pitchFamily="34" charset="0"/>
                <a:cs typeface="Arial" pitchFamily="34" charset="0"/>
              </a:rPr>
              <a:t>s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upport from administration</a:t>
            </a:r>
          </a:p>
          <a:p>
            <a:pPr marL="0" indent="0">
              <a:buNone/>
            </a:pPr>
            <a:r>
              <a:rPr lang="en-US" b="1" u="sng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Benefits</a:t>
            </a:r>
          </a:p>
          <a:p>
            <a:r>
              <a:rPr lang="en-US" sz="2400" dirty="0">
                <a:latin typeface="Arial" pitchFamily="34" charset="0"/>
                <a:cs typeface="Arial" pitchFamily="34" charset="0"/>
              </a:rPr>
              <a:t>i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ndustry interest and support</a:t>
            </a:r>
          </a:p>
          <a:p>
            <a:r>
              <a:rPr lang="en-US" sz="2400" dirty="0">
                <a:latin typeface="Arial" pitchFamily="34" charset="0"/>
                <a:cs typeface="Arial" pitchFamily="34" charset="0"/>
              </a:rPr>
              <a:t>s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tudent interest and career opportunities</a:t>
            </a:r>
          </a:p>
          <a:p>
            <a:r>
              <a:rPr lang="en-US" sz="2400" dirty="0">
                <a:latin typeface="Arial" pitchFamily="34" charset="0"/>
                <a:cs typeface="Arial" pitchFamily="34" charset="0"/>
              </a:rPr>
              <a:t>p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latform for teaching food science</a:t>
            </a:r>
          </a:p>
          <a:p>
            <a:pPr marL="0" indent="0">
              <a:buNone/>
            </a:pPr>
            <a:r>
              <a:rPr lang="en-US" b="1" u="sng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Educational Techniques</a:t>
            </a:r>
          </a:p>
          <a:p>
            <a:r>
              <a:rPr lang="en-US" sz="2400" dirty="0">
                <a:latin typeface="Arial" pitchFamily="34" charset="0"/>
                <a:cs typeface="Arial" pitchFamily="34" charset="0"/>
              </a:rPr>
              <a:t>i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nvolving commercial brewers and breweries</a:t>
            </a:r>
          </a:p>
          <a:p>
            <a:r>
              <a:rPr lang="en-US" sz="2400" dirty="0">
                <a:latin typeface="Arial" pitchFamily="34" charset="0"/>
                <a:cs typeface="Arial" pitchFamily="34" charset="0"/>
              </a:rPr>
              <a:t>h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ands-on brewing experience: lab/breweries/internships</a:t>
            </a:r>
          </a:p>
          <a:p>
            <a:pPr marL="0" indent="0">
              <a:buNone/>
            </a:pPr>
            <a:endParaRPr lang="en-US" b="1" u="sng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74249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efault Design">
  <a:themeElements>
    <a:clrScheme name="Default Design 8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006699"/>
      </a:accent1>
      <a:accent2>
        <a:srgbClr val="669933"/>
      </a:accent2>
      <a:accent3>
        <a:srgbClr val="FFFFFF"/>
      </a:accent3>
      <a:accent4>
        <a:srgbClr val="000000"/>
      </a:accent4>
      <a:accent5>
        <a:srgbClr val="AAB8CA"/>
      </a:accent5>
      <a:accent6>
        <a:srgbClr val="5C8A2D"/>
      </a:accent6>
      <a:hlink>
        <a:srgbClr val="006666"/>
      </a:hlink>
      <a:folHlink>
        <a:srgbClr val="CECECE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0000"/>
        </a:dk1>
        <a:lt1>
          <a:srgbClr val="FFFFFF"/>
        </a:lt1>
        <a:dk2>
          <a:srgbClr val="000000"/>
        </a:dk2>
        <a:lt2>
          <a:srgbClr val="919191"/>
        </a:lt2>
        <a:accent1>
          <a:srgbClr val="006699"/>
        </a:accent1>
        <a:accent2>
          <a:srgbClr val="669933"/>
        </a:accent2>
        <a:accent3>
          <a:srgbClr val="FFFFFF"/>
        </a:accent3>
        <a:accent4>
          <a:srgbClr val="000000"/>
        </a:accent4>
        <a:accent5>
          <a:srgbClr val="AAB8CA"/>
        </a:accent5>
        <a:accent6>
          <a:srgbClr val="5C8A2D"/>
        </a:accent6>
        <a:hlink>
          <a:srgbClr val="006666"/>
        </a:hlink>
        <a:folHlink>
          <a:srgbClr val="CECEC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1803</TotalTime>
  <Words>682</Words>
  <Application>Microsoft Office PowerPoint</Application>
  <PresentationFormat>On-screen Show (4:3)</PresentationFormat>
  <Paragraphs>235</Paragraphs>
  <Slides>31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31</vt:i4>
      </vt:variant>
    </vt:vector>
  </HeadingPairs>
  <TitlesOfParts>
    <vt:vector size="33" baseType="lpstr">
      <vt:lpstr>Office Theme</vt:lpstr>
      <vt:lpstr>Default Design</vt:lpstr>
      <vt:lpstr>PowerPoint Presentation</vt:lpstr>
      <vt:lpstr>Brewing Science at CSU</vt:lpstr>
      <vt:lpstr>PowerPoint Presentation</vt:lpstr>
      <vt:lpstr>PowerPoint Presentation</vt:lpstr>
      <vt:lpstr>PowerPoint Presentation</vt:lpstr>
      <vt:lpstr>Pedagogy</vt:lpstr>
      <vt:lpstr>Instructors</vt:lpstr>
      <vt:lpstr>PowerPoint Presentation</vt:lpstr>
      <vt:lpstr>Grading</vt:lpstr>
      <vt:lpstr>Topics Presented</vt:lpstr>
      <vt:lpstr>Topics Presented</vt:lpstr>
      <vt:lpstr>Topics Presented</vt:lpstr>
      <vt:lpstr>Guest Presentations in Class</vt:lpstr>
      <vt:lpstr>Lab Activities</vt:lpstr>
      <vt:lpstr>PowerPoint Presentation</vt:lpstr>
      <vt:lpstr>PowerPoint Presentation</vt:lpstr>
      <vt:lpstr>Field Trips in Fort Collins</vt:lpstr>
      <vt:lpstr>Field Trips to Brew in Fort Collins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Breweries Involved in FTEC 460</vt:lpstr>
      <vt:lpstr>Enrollment &amp; Student Interest</vt:lpstr>
      <vt:lpstr>Student Majors Enrolled</vt:lpstr>
      <vt:lpstr>CSU Courses in Fermentation Science</vt:lpstr>
      <vt:lpstr>Summary</vt:lpstr>
    </vt:vector>
  </TitlesOfParts>
  <Company>Colorado State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Brewing Science at CSU</dc:title>
  <dc:creator>avens</dc:creator>
  <cp:lastModifiedBy>Avens,Jack</cp:lastModifiedBy>
  <cp:revision>127</cp:revision>
  <cp:lastPrinted>2012-05-24T00:57:04Z</cp:lastPrinted>
  <dcterms:created xsi:type="dcterms:W3CDTF">2012-01-29T18:33:54Z</dcterms:created>
  <dcterms:modified xsi:type="dcterms:W3CDTF">2012-06-14T23:01:07Z</dcterms:modified>
</cp:coreProperties>
</file>